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60" r:id="rId5"/>
    <p:sldId id="259" r:id="rId6"/>
    <p:sldId id="268" r:id="rId7"/>
    <p:sldId id="262" r:id="rId8"/>
    <p:sldId id="261" r:id="rId9"/>
    <p:sldId id="263" r:id="rId10"/>
    <p:sldId id="264" r:id="rId11"/>
    <p:sldId id="265" r:id="rId12"/>
    <p:sldId id="266" r:id="rId13"/>
    <p:sldId id="267" r:id="rId14"/>
    <p:sldId id="269" r:id="rId15"/>
    <p:sldId id="271" r:id="rId16"/>
    <p:sldId id="270" r:id="rId17"/>
    <p:sldId id="273" r:id="rId18"/>
    <p:sldId id="272" r:id="rId19"/>
  </p:sldIdLst>
  <p:sldSz cx="12192000" cy="6858000"/>
  <p:notesSz cx="6858000" cy="9144000"/>
  <p:embeddedFontLst>
    <p:embeddedFont>
      <p:font typeface="KoPubWorld돋움체 Medium" panose="020B0600000101010101" charset="-127"/>
      <p:regular r:id="rId21"/>
    </p:embeddedFont>
    <p:embeddedFont>
      <p:font typeface="a드림고딕7" panose="02020600000000000000" pitchFamily="18" charset="-127"/>
      <p:regular r:id="rId22"/>
    </p:embeddedFont>
    <p:embeddedFont>
      <p:font typeface="나눔스퀘어" panose="020B0600000101010101" pitchFamily="50" charset="-127"/>
      <p:regular r:id="rId23"/>
    </p:embeddedFont>
    <p:embeddedFont>
      <p:font typeface="나눔스퀘어_ac Light" panose="020B0600000101010101" pitchFamily="50" charset="-127"/>
      <p:regular r:id="rId24"/>
    </p:embeddedFont>
    <p:embeddedFont>
      <p:font typeface="맑은 고딕" panose="020B0503020000020004" pitchFamily="50" charset="-127"/>
      <p:regular r:id="rId25"/>
      <p:bold r:id="rId2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CDCDC"/>
    <a:srgbClr val="000000"/>
    <a:srgbClr val="DCC9C9"/>
    <a:srgbClr val="E2E2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E36A4B2-2E1E-48AE-AE04-60968F44F144}" v="2" dt="2024-11-24T19:18:58.26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06" autoAdjust="0"/>
    <p:restoredTop sz="94660"/>
  </p:normalViewPr>
  <p:slideViewPr>
    <p:cSldViewPr snapToGrid="0">
      <p:cViewPr varScale="1">
        <p:scale>
          <a:sx n="58" d="100"/>
          <a:sy n="58" d="100"/>
        </p:scale>
        <p:origin x="58" y="4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해오름 박" userId="cea2861e2d60138b" providerId="LiveId" clId="{4577AEAF-AA27-4807-8ADA-DB43B1596D90}"/>
    <pc:docChg chg="custSel addSld modSld">
      <pc:chgData name="해오름 박" userId="cea2861e2d60138b" providerId="LiveId" clId="{4577AEAF-AA27-4807-8ADA-DB43B1596D90}" dt="2024-08-23T09:30:56.517" v="950" actId="164"/>
      <pc:docMkLst>
        <pc:docMk/>
      </pc:docMkLst>
      <pc:sldChg chg="addSp modSp new">
        <pc:chgData name="해오름 박" userId="cea2861e2d60138b" providerId="LiveId" clId="{4577AEAF-AA27-4807-8ADA-DB43B1596D90}" dt="2024-08-21T08:18:58.872" v="247" actId="1076"/>
        <pc:sldMkLst>
          <pc:docMk/>
          <pc:sldMk cId="1413095747" sldId="269"/>
        </pc:sldMkLst>
        <pc:picChg chg="add mod">
          <ac:chgData name="해오름 박" userId="cea2861e2d60138b" providerId="LiveId" clId="{4577AEAF-AA27-4807-8ADA-DB43B1596D90}" dt="2024-08-21T08:18:58.872" v="247" actId="1076"/>
          <ac:picMkLst>
            <pc:docMk/>
            <pc:sldMk cId="1413095747" sldId="269"/>
            <ac:picMk id="1026" creationId="{C442A74E-AFFF-4F58-5AF8-26C80286B31B}"/>
          </ac:picMkLst>
        </pc:picChg>
      </pc:sldChg>
      <pc:sldChg chg="addSp delSp modSp new mod">
        <pc:chgData name="해오름 박" userId="cea2861e2d60138b" providerId="LiveId" clId="{4577AEAF-AA27-4807-8ADA-DB43B1596D90}" dt="2024-08-21T08:18:29.027" v="246" actId="164"/>
        <pc:sldMkLst>
          <pc:docMk/>
          <pc:sldMk cId="3808140404" sldId="270"/>
        </pc:sldMkLst>
        <pc:spChg chg="add mod">
          <ac:chgData name="해오름 박" userId="cea2861e2d60138b" providerId="LiveId" clId="{4577AEAF-AA27-4807-8ADA-DB43B1596D90}" dt="2024-08-21T08:18:29.027" v="246" actId="164"/>
          <ac:spMkLst>
            <pc:docMk/>
            <pc:sldMk cId="3808140404" sldId="270"/>
            <ac:spMk id="9" creationId="{BDCE139C-971B-9EDC-94D8-61909AED04A4}"/>
          </ac:spMkLst>
        </pc:spChg>
        <pc:spChg chg="add mod">
          <ac:chgData name="해오름 박" userId="cea2861e2d60138b" providerId="LiveId" clId="{4577AEAF-AA27-4807-8ADA-DB43B1596D90}" dt="2024-08-21T08:15:06.222" v="127" actId="20577"/>
          <ac:spMkLst>
            <pc:docMk/>
            <pc:sldMk cId="3808140404" sldId="270"/>
            <ac:spMk id="11" creationId="{4EC70ADB-2485-C574-31E2-E9DD4E222A0C}"/>
          </ac:spMkLst>
        </pc:spChg>
        <pc:spChg chg="mod">
          <ac:chgData name="해오름 박" userId="cea2861e2d60138b" providerId="LiveId" clId="{4577AEAF-AA27-4807-8ADA-DB43B1596D90}" dt="2024-08-21T08:16:17.507" v="164" actId="571"/>
          <ac:spMkLst>
            <pc:docMk/>
            <pc:sldMk cId="3808140404" sldId="270"/>
            <ac:spMk id="16" creationId="{0ED35AC9-AF67-E5B4-70AB-E42FC566E7BC}"/>
          </ac:spMkLst>
        </pc:spChg>
        <pc:spChg chg="mod">
          <ac:chgData name="해오름 박" userId="cea2861e2d60138b" providerId="LiveId" clId="{4577AEAF-AA27-4807-8ADA-DB43B1596D90}" dt="2024-08-21T08:17:19.193" v="206" actId="20577"/>
          <ac:spMkLst>
            <pc:docMk/>
            <pc:sldMk cId="3808140404" sldId="270"/>
            <ac:spMk id="19" creationId="{C2673985-A7A8-F366-38AE-1D966F5112E9}"/>
          </ac:spMkLst>
        </pc:spChg>
        <pc:spChg chg="mod">
          <ac:chgData name="해오름 박" userId="cea2861e2d60138b" providerId="LiveId" clId="{4577AEAF-AA27-4807-8ADA-DB43B1596D90}" dt="2024-08-21T08:17:24.186" v="210" actId="20577"/>
          <ac:spMkLst>
            <pc:docMk/>
            <pc:sldMk cId="3808140404" sldId="270"/>
            <ac:spMk id="22" creationId="{0CCD69BB-DC7F-6E21-261B-F5AB672C13AF}"/>
          </ac:spMkLst>
        </pc:spChg>
        <pc:spChg chg="mod">
          <ac:chgData name="해오름 박" userId="cea2861e2d60138b" providerId="LiveId" clId="{4577AEAF-AA27-4807-8ADA-DB43B1596D90}" dt="2024-08-21T08:18:04.235" v="231" actId="1037"/>
          <ac:spMkLst>
            <pc:docMk/>
            <pc:sldMk cId="3808140404" sldId="270"/>
            <ac:spMk id="25" creationId="{4D517F48-CD0F-D9CF-08F3-FC02DC272FBA}"/>
          </ac:spMkLst>
        </pc:spChg>
        <pc:spChg chg="mod">
          <ac:chgData name="해오름 박" userId="cea2861e2d60138b" providerId="LiveId" clId="{4577AEAF-AA27-4807-8ADA-DB43B1596D90}" dt="2024-08-21T08:18:20.637" v="245" actId="1038"/>
          <ac:spMkLst>
            <pc:docMk/>
            <pc:sldMk cId="3808140404" sldId="270"/>
            <ac:spMk id="28" creationId="{0F6AB340-062C-9C62-B1D7-A9CD74DF7CC2}"/>
          </ac:spMkLst>
        </pc:spChg>
        <pc:grpChg chg="add mod">
          <ac:chgData name="해오름 박" userId="cea2861e2d60138b" providerId="LiveId" clId="{4577AEAF-AA27-4807-8ADA-DB43B1596D90}" dt="2024-08-21T08:18:29.027" v="246" actId="164"/>
          <ac:grpSpMkLst>
            <pc:docMk/>
            <pc:sldMk cId="3808140404" sldId="270"/>
            <ac:grpSpMk id="12" creationId="{8587B6FA-FD6D-FE5F-AAB3-6B726B5B2A8A}"/>
          </ac:grpSpMkLst>
        </pc:grpChg>
        <pc:grpChg chg="add mod">
          <ac:chgData name="해오름 박" userId="cea2861e2d60138b" providerId="LiveId" clId="{4577AEAF-AA27-4807-8ADA-DB43B1596D90}" dt="2024-08-21T08:16:17.507" v="164" actId="571"/>
          <ac:grpSpMkLst>
            <pc:docMk/>
            <pc:sldMk cId="3808140404" sldId="270"/>
            <ac:grpSpMk id="14" creationId="{FBED7AE8-26A2-1FB1-E8EB-A8C785184A6B}"/>
          </ac:grpSpMkLst>
        </pc:grpChg>
        <pc:grpChg chg="add mod">
          <ac:chgData name="해오름 박" userId="cea2861e2d60138b" providerId="LiveId" clId="{4577AEAF-AA27-4807-8ADA-DB43B1596D90}" dt="2024-08-21T08:18:29.027" v="246" actId="164"/>
          <ac:grpSpMkLst>
            <pc:docMk/>
            <pc:sldMk cId="3808140404" sldId="270"/>
            <ac:grpSpMk id="17" creationId="{E05139A6-382B-5BF8-DF52-9FCA22A84A79}"/>
          </ac:grpSpMkLst>
        </pc:grpChg>
        <pc:grpChg chg="add mod">
          <ac:chgData name="해오름 박" userId="cea2861e2d60138b" providerId="LiveId" clId="{4577AEAF-AA27-4807-8ADA-DB43B1596D90}" dt="2024-08-21T08:18:29.027" v="246" actId="164"/>
          <ac:grpSpMkLst>
            <pc:docMk/>
            <pc:sldMk cId="3808140404" sldId="270"/>
            <ac:grpSpMk id="20" creationId="{82B5F6C5-10ED-FC9E-185E-749C91887BE4}"/>
          </ac:grpSpMkLst>
        </pc:grpChg>
        <pc:grpChg chg="add mod">
          <ac:chgData name="해오름 박" userId="cea2861e2d60138b" providerId="LiveId" clId="{4577AEAF-AA27-4807-8ADA-DB43B1596D90}" dt="2024-08-21T08:18:29.027" v="246" actId="164"/>
          <ac:grpSpMkLst>
            <pc:docMk/>
            <pc:sldMk cId="3808140404" sldId="270"/>
            <ac:grpSpMk id="23" creationId="{C100639A-823A-50C8-E3CD-A16088599BFA}"/>
          </ac:grpSpMkLst>
        </pc:grpChg>
        <pc:grpChg chg="add mod">
          <ac:chgData name="해오름 박" userId="cea2861e2d60138b" providerId="LiveId" clId="{4577AEAF-AA27-4807-8ADA-DB43B1596D90}" dt="2024-08-21T08:18:29.027" v="246" actId="164"/>
          <ac:grpSpMkLst>
            <pc:docMk/>
            <pc:sldMk cId="3808140404" sldId="270"/>
            <ac:grpSpMk id="26" creationId="{8764E5F1-FAC1-6867-EE6D-C64154DA3045}"/>
          </ac:grpSpMkLst>
        </pc:grpChg>
        <pc:grpChg chg="add mod">
          <ac:chgData name="해오름 박" userId="cea2861e2d60138b" providerId="LiveId" clId="{4577AEAF-AA27-4807-8ADA-DB43B1596D90}" dt="2024-08-21T08:18:29.027" v="246" actId="164"/>
          <ac:grpSpMkLst>
            <pc:docMk/>
            <pc:sldMk cId="3808140404" sldId="270"/>
            <ac:grpSpMk id="29" creationId="{40BEEFAC-B393-4C56-4260-E12B5A72B3EE}"/>
          </ac:grpSpMkLst>
        </pc:grpChg>
        <pc:picChg chg="add mod">
          <ac:chgData name="해오름 박" userId="cea2861e2d60138b" providerId="LiveId" clId="{4577AEAF-AA27-4807-8ADA-DB43B1596D90}" dt="2024-08-21T08:18:29.027" v="246" actId="164"/>
          <ac:picMkLst>
            <pc:docMk/>
            <pc:sldMk cId="3808140404" sldId="270"/>
            <ac:picMk id="2" creationId="{6519EC60-21EE-4832-A323-0B72C43F79BB}"/>
          </ac:picMkLst>
        </pc:picChg>
        <pc:picChg chg="add mod">
          <ac:chgData name="해오름 박" userId="cea2861e2d60138b" providerId="LiveId" clId="{4577AEAF-AA27-4807-8ADA-DB43B1596D90}" dt="2024-08-21T08:18:29.027" v="246" actId="164"/>
          <ac:picMkLst>
            <pc:docMk/>
            <pc:sldMk cId="3808140404" sldId="270"/>
            <ac:picMk id="3" creationId="{65072A22-EDEE-546D-B1CF-85E896577B6D}"/>
          </ac:picMkLst>
        </pc:picChg>
        <pc:picChg chg="add mod">
          <ac:chgData name="해오름 박" userId="cea2861e2d60138b" providerId="LiveId" clId="{4577AEAF-AA27-4807-8ADA-DB43B1596D90}" dt="2024-08-21T08:18:29.027" v="246" actId="164"/>
          <ac:picMkLst>
            <pc:docMk/>
            <pc:sldMk cId="3808140404" sldId="270"/>
            <ac:picMk id="4" creationId="{09E861BF-F28C-1B9D-1040-F50C974D2884}"/>
          </ac:picMkLst>
        </pc:picChg>
        <pc:picChg chg="add mod">
          <ac:chgData name="해오름 박" userId="cea2861e2d60138b" providerId="LiveId" clId="{4577AEAF-AA27-4807-8ADA-DB43B1596D90}" dt="2024-08-21T08:18:29.027" v="246" actId="164"/>
          <ac:picMkLst>
            <pc:docMk/>
            <pc:sldMk cId="3808140404" sldId="270"/>
            <ac:picMk id="5" creationId="{D1AA99A4-59A1-9134-2853-5082521E9D05}"/>
          </ac:picMkLst>
        </pc:picChg>
        <pc:picChg chg="add mod">
          <ac:chgData name="해오름 박" userId="cea2861e2d60138b" providerId="LiveId" clId="{4577AEAF-AA27-4807-8ADA-DB43B1596D90}" dt="2024-08-21T08:18:29.027" v="246" actId="164"/>
          <ac:picMkLst>
            <pc:docMk/>
            <pc:sldMk cId="3808140404" sldId="270"/>
            <ac:picMk id="6" creationId="{B2461CC2-B544-5837-5585-EAFF98672C5A}"/>
          </ac:picMkLst>
        </pc:picChg>
        <pc:picChg chg="add mod">
          <ac:chgData name="해오름 박" userId="cea2861e2d60138b" providerId="LiveId" clId="{4577AEAF-AA27-4807-8ADA-DB43B1596D90}" dt="2024-08-21T08:18:29.027" v="246" actId="164"/>
          <ac:picMkLst>
            <pc:docMk/>
            <pc:sldMk cId="3808140404" sldId="270"/>
            <ac:picMk id="7" creationId="{4AEB269F-6D7A-0368-9219-792D22DB9666}"/>
          </ac:picMkLst>
        </pc:picChg>
        <pc:picChg chg="add del mod">
          <ac:chgData name="해오름 박" userId="cea2861e2d60138b" providerId="LiveId" clId="{4577AEAF-AA27-4807-8ADA-DB43B1596D90}" dt="2024-08-21T08:14:34.518" v="100" actId="478"/>
          <ac:picMkLst>
            <pc:docMk/>
            <pc:sldMk cId="3808140404" sldId="270"/>
            <ac:picMk id="8" creationId="{DFD5D495-8AF4-25FC-7631-2362EC61D99D}"/>
          </ac:picMkLst>
        </pc:picChg>
        <pc:picChg chg="add mod">
          <ac:chgData name="해오름 박" userId="cea2861e2d60138b" providerId="LiveId" clId="{4577AEAF-AA27-4807-8ADA-DB43B1596D90}" dt="2024-08-21T08:15:02.440" v="113" actId="164"/>
          <ac:picMkLst>
            <pc:docMk/>
            <pc:sldMk cId="3808140404" sldId="270"/>
            <ac:picMk id="10" creationId="{6897C23D-5EC6-64B3-44F8-67D4BBDDC48B}"/>
          </ac:picMkLst>
        </pc:picChg>
        <pc:picChg chg="add mod">
          <ac:chgData name="해오름 박" userId="cea2861e2d60138b" providerId="LiveId" clId="{4577AEAF-AA27-4807-8ADA-DB43B1596D90}" dt="2024-08-21T08:16:17.507" v="164" actId="571"/>
          <ac:picMkLst>
            <pc:docMk/>
            <pc:sldMk cId="3808140404" sldId="270"/>
            <ac:picMk id="13" creationId="{00D6864A-3E3F-56F0-7756-00D50AD9074F}"/>
          </ac:picMkLst>
        </pc:picChg>
        <pc:picChg chg="mod">
          <ac:chgData name="해오름 박" userId="cea2861e2d60138b" providerId="LiveId" clId="{4577AEAF-AA27-4807-8ADA-DB43B1596D90}" dt="2024-08-21T08:16:17.507" v="164" actId="571"/>
          <ac:picMkLst>
            <pc:docMk/>
            <pc:sldMk cId="3808140404" sldId="270"/>
            <ac:picMk id="15" creationId="{FE478AA8-5EF4-E64E-D587-230DFFABAC7D}"/>
          </ac:picMkLst>
        </pc:picChg>
        <pc:picChg chg="mod">
          <ac:chgData name="해오름 박" userId="cea2861e2d60138b" providerId="LiveId" clId="{4577AEAF-AA27-4807-8ADA-DB43B1596D90}" dt="2024-08-21T08:17:03.173" v="192" actId="1038"/>
          <ac:picMkLst>
            <pc:docMk/>
            <pc:sldMk cId="3808140404" sldId="270"/>
            <ac:picMk id="18" creationId="{96A37429-3F98-A141-5210-005CC1C864CF}"/>
          </ac:picMkLst>
        </pc:picChg>
        <pc:picChg chg="mod">
          <ac:chgData name="해오름 박" userId="cea2861e2d60138b" providerId="LiveId" clId="{4577AEAF-AA27-4807-8ADA-DB43B1596D90}" dt="2024-08-21T08:17:13.264" v="194" actId="1076"/>
          <ac:picMkLst>
            <pc:docMk/>
            <pc:sldMk cId="3808140404" sldId="270"/>
            <ac:picMk id="21" creationId="{4A389EAC-8514-17BD-7AE7-93792641CEFC}"/>
          </ac:picMkLst>
        </pc:picChg>
        <pc:picChg chg="mod">
          <ac:chgData name="해오름 박" userId="cea2861e2d60138b" providerId="LiveId" clId="{4577AEAF-AA27-4807-8ADA-DB43B1596D90}" dt="2024-08-21T08:17:08.261" v="193" actId="1076"/>
          <ac:picMkLst>
            <pc:docMk/>
            <pc:sldMk cId="3808140404" sldId="270"/>
            <ac:picMk id="24" creationId="{4F710D2A-C209-92D1-0F12-21308A4CFDB6}"/>
          </ac:picMkLst>
        </pc:picChg>
        <pc:picChg chg="mod">
          <ac:chgData name="해오름 박" userId="cea2861e2d60138b" providerId="LiveId" clId="{4577AEAF-AA27-4807-8ADA-DB43B1596D90}" dt="2024-08-21T08:17:03.173" v="192" actId="1038"/>
          <ac:picMkLst>
            <pc:docMk/>
            <pc:sldMk cId="3808140404" sldId="270"/>
            <ac:picMk id="27" creationId="{6170C4F8-58DD-5D1B-ECFD-C2E43B1D2CD4}"/>
          </ac:picMkLst>
        </pc:picChg>
        <pc:picChg chg="add mod">
          <ac:chgData name="해오름 박" userId="cea2861e2d60138b" providerId="LiveId" clId="{4577AEAF-AA27-4807-8ADA-DB43B1596D90}" dt="2024-08-21T08:18:29.027" v="246" actId="164"/>
          <ac:picMkLst>
            <pc:docMk/>
            <pc:sldMk cId="3808140404" sldId="270"/>
            <ac:picMk id="2050" creationId="{A0E7B1AB-634C-C22D-B5CA-BC43D0540C15}"/>
          </ac:picMkLst>
        </pc:picChg>
      </pc:sldChg>
      <pc:sldChg chg="addSp delSp modSp new mod">
        <pc:chgData name="해오름 박" userId="cea2861e2d60138b" providerId="LiveId" clId="{4577AEAF-AA27-4807-8ADA-DB43B1596D90}" dt="2024-08-21T08:33:28.300" v="696" actId="21"/>
        <pc:sldMkLst>
          <pc:docMk/>
          <pc:sldMk cId="682547575" sldId="271"/>
        </pc:sldMkLst>
        <pc:spChg chg="add mod">
          <ac:chgData name="해오름 박" userId="cea2861e2d60138b" providerId="LiveId" clId="{4577AEAF-AA27-4807-8ADA-DB43B1596D90}" dt="2024-08-21T08:20:10.910" v="298" actId="1076"/>
          <ac:spMkLst>
            <pc:docMk/>
            <pc:sldMk cId="682547575" sldId="271"/>
            <ac:spMk id="3" creationId="{1C56203E-5853-65B8-3475-586D74C279BB}"/>
          </ac:spMkLst>
        </pc:spChg>
        <pc:spChg chg="add del mod">
          <ac:chgData name="해오름 박" userId="cea2861e2d60138b" providerId="LiveId" clId="{4577AEAF-AA27-4807-8ADA-DB43B1596D90}" dt="2024-08-21T08:33:28.300" v="696" actId="21"/>
          <ac:spMkLst>
            <pc:docMk/>
            <pc:sldMk cId="682547575" sldId="271"/>
            <ac:spMk id="4" creationId="{B7ACDF48-6699-FD09-DDB4-53306025A01F}"/>
          </ac:spMkLst>
        </pc:spChg>
        <pc:spChg chg="add del mod">
          <ac:chgData name="해오름 박" userId="cea2861e2d60138b" providerId="LiveId" clId="{4577AEAF-AA27-4807-8ADA-DB43B1596D90}" dt="2024-08-21T08:33:28.300" v="696" actId="21"/>
          <ac:spMkLst>
            <pc:docMk/>
            <pc:sldMk cId="682547575" sldId="271"/>
            <ac:spMk id="5" creationId="{A2F784E4-C63D-9687-EB97-1283E41A4F46}"/>
          </ac:spMkLst>
        </pc:spChg>
        <pc:picChg chg="add mod">
          <ac:chgData name="해오름 박" userId="cea2861e2d60138b" providerId="LiveId" clId="{4577AEAF-AA27-4807-8ADA-DB43B1596D90}" dt="2024-08-21T08:20:24.428" v="299" actId="1076"/>
          <ac:picMkLst>
            <pc:docMk/>
            <pc:sldMk cId="682547575" sldId="271"/>
            <ac:picMk id="2" creationId="{4928F6E2-A538-1BA1-D242-44CF9839060F}"/>
          </ac:picMkLst>
        </pc:picChg>
      </pc:sldChg>
      <pc:sldChg chg="addSp delSp modSp new mod">
        <pc:chgData name="해오름 박" userId="cea2861e2d60138b" providerId="LiveId" clId="{4577AEAF-AA27-4807-8ADA-DB43B1596D90}" dt="2024-08-23T06:57:12.777" v="735" actId="1038"/>
        <pc:sldMkLst>
          <pc:docMk/>
          <pc:sldMk cId="344764560" sldId="272"/>
        </pc:sldMkLst>
        <pc:spChg chg="add mod">
          <ac:chgData name="해오름 박" userId="cea2861e2d60138b" providerId="LiveId" clId="{4577AEAF-AA27-4807-8ADA-DB43B1596D90}" dt="2024-08-23T06:57:12.777" v="735" actId="1038"/>
          <ac:spMkLst>
            <pc:docMk/>
            <pc:sldMk cId="344764560" sldId="272"/>
            <ac:spMk id="4" creationId="{932AFF8B-8EF1-D426-20D2-9B6E1417D0FC}"/>
          </ac:spMkLst>
        </pc:spChg>
        <pc:spChg chg="mod">
          <ac:chgData name="해오름 박" userId="cea2861e2d60138b" providerId="LiveId" clId="{4577AEAF-AA27-4807-8ADA-DB43B1596D90}" dt="2024-08-21T08:26:10.551" v="496" actId="1036"/>
          <ac:spMkLst>
            <pc:docMk/>
            <pc:sldMk cId="344764560" sldId="272"/>
            <ac:spMk id="13" creationId="{A21A8978-AAE9-C67F-1413-A9F52B40CD02}"/>
          </ac:spMkLst>
        </pc:spChg>
        <pc:spChg chg="mod">
          <ac:chgData name="해오름 박" userId="cea2861e2d60138b" providerId="LiveId" clId="{4577AEAF-AA27-4807-8ADA-DB43B1596D90}" dt="2024-08-21T08:26:10.551" v="496" actId="1036"/>
          <ac:spMkLst>
            <pc:docMk/>
            <pc:sldMk cId="344764560" sldId="272"/>
            <ac:spMk id="16" creationId="{10F89031-B438-AFBD-8219-0ADCFFE1A4F0}"/>
          </ac:spMkLst>
        </pc:spChg>
        <pc:spChg chg="mod">
          <ac:chgData name="해오름 박" userId="cea2861e2d60138b" providerId="LiveId" clId="{4577AEAF-AA27-4807-8ADA-DB43B1596D90}" dt="2024-08-21T08:27:14.683" v="533" actId="571"/>
          <ac:spMkLst>
            <pc:docMk/>
            <pc:sldMk cId="344764560" sldId="272"/>
            <ac:spMk id="21" creationId="{FA26C8A9-92EB-3FFA-E41D-A20B98AEAA5D}"/>
          </ac:spMkLst>
        </pc:spChg>
        <pc:spChg chg="add mod">
          <ac:chgData name="해오름 박" userId="cea2861e2d60138b" providerId="LiveId" clId="{4577AEAF-AA27-4807-8ADA-DB43B1596D90}" dt="2024-08-21T08:27:14.683" v="533" actId="571"/>
          <ac:spMkLst>
            <pc:docMk/>
            <pc:sldMk cId="344764560" sldId="272"/>
            <ac:spMk id="23" creationId="{791D8A3B-72F0-DD06-348D-DC7562450E55}"/>
          </ac:spMkLst>
        </pc:spChg>
        <pc:spChg chg="add mod">
          <ac:chgData name="해오름 박" userId="cea2861e2d60138b" providerId="LiveId" clId="{4577AEAF-AA27-4807-8ADA-DB43B1596D90}" dt="2024-08-21T08:34:22.806" v="708" actId="164"/>
          <ac:spMkLst>
            <pc:docMk/>
            <pc:sldMk cId="344764560" sldId="272"/>
            <ac:spMk id="24" creationId="{B7ACDF48-6699-FD09-DDB4-53306025A01F}"/>
          </ac:spMkLst>
        </pc:spChg>
        <pc:spChg chg="add mod">
          <ac:chgData name="해오름 박" userId="cea2861e2d60138b" providerId="LiveId" clId="{4577AEAF-AA27-4807-8ADA-DB43B1596D90}" dt="2024-08-21T08:34:22.806" v="708" actId="164"/>
          <ac:spMkLst>
            <pc:docMk/>
            <pc:sldMk cId="344764560" sldId="272"/>
            <ac:spMk id="25" creationId="{A2F784E4-C63D-9687-EB97-1283E41A4F46}"/>
          </ac:spMkLst>
        </pc:spChg>
        <pc:grpChg chg="add mod">
          <ac:chgData name="해오름 박" userId="cea2861e2d60138b" providerId="LiveId" clId="{4577AEAF-AA27-4807-8ADA-DB43B1596D90}" dt="2024-08-21T08:34:22.806" v="708" actId="164"/>
          <ac:grpSpMkLst>
            <pc:docMk/>
            <pc:sldMk cId="344764560" sldId="272"/>
            <ac:grpSpMk id="5" creationId="{B9AFD487-6B38-AC89-1200-B579CC3871C6}"/>
          </ac:grpSpMkLst>
        </pc:grpChg>
        <pc:grpChg chg="add mod">
          <ac:chgData name="해오름 박" userId="cea2861e2d60138b" providerId="LiveId" clId="{4577AEAF-AA27-4807-8ADA-DB43B1596D90}" dt="2024-08-21T08:34:22.806" v="708" actId="164"/>
          <ac:grpSpMkLst>
            <pc:docMk/>
            <pc:sldMk cId="344764560" sldId="272"/>
            <ac:grpSpMk id="11" creationId="{9A9F7889-7471-1E16-A759-08C40DF81D7D}"/>
          </ac:grpSpMkLst>
        </pc:grpChg>
        <pc:grpChg chg="add mod">
          <ac:chgData name="해오름 박" userId="cea2861e2d60138b" providerId="LiveId" clId="{4577AEAF-AA27-4807-8ADA-DB43B1596D90}" dt="2024-08-21T08:34:22.806" v="708" actId="164"/>
          <ac:grpSpMkLst>
            <pc:docMk/>
            <pc:sldMk cId="344764560" sldId="272"/>
            <ac:grpSpMk id="14" creationId="{EA24D58B-AA5C-07A6-7313-653CDEE9A4C9}"/>
          </ac:grpSpMkLst>
        </pc:grpChg>
        <pc:grpChg chg="add mod">
          <ac:chgData name="해오름 박" userId="cea2861e2d60138b" providerId="LiveId" clId="{4577AEAF-AA27-4807-8ADA-DB43B1596D90}" dt="2024-08-21T08:34:22.806" v="708" actId="164"/>
          <ac:grpSpMkLst>
            <pc:docMk/>
            <pc:sldMk cId="344764560" sldId="272"/>
            <ac:grpSpMk id="19" creationId="{BAD7461D-B8F8-9B3E-E037-EB17FF0F07B1}"/>
          </ac:grpSpMkLst>
        </pc:grpChg>
        <pc:grpChg chg="add mod">
          <ac:chgData name="해오름 박" userId="cea2861e2d60138b" providerId="LiveId" clId="{4577AEAF-AA27-4807-8ADA-DB43B1596D90}" dt="2024-08-21T08:34:22.806" v="708" actId="164"/>
          <ac:grpSpMkLst>
            <pc:docMk/>
            <pc:sldMk cId="344764560" sldId="272"/>
            <ac:grpSpMk id="26" creationId="{CB2D03F3-DB24-08B1-AC8F-D0C5E3EADA96}"/>
          </ac:grpSpMkLst>
        </pc:grpChg>
        <pc:picChg chg="add mod">
          <ac:chgData name="해오름 박" userId="cea2861e2d60138b" providerId="LiveId" clId="{4577AEAF-AA27-4807-8ADA-DB43B1596D90}" dt="2024-08-21T08:20:42.398" v="301"/>
          <ac:picMkLst>
            <pc:docMk/>
            <pc:sldMk cId="344764560" sldId="272"/>
            <ac:picMk id="2" creationId="{37071824-2007-624A-BBEA-8A0DD7F14200}"/>
          </ac:picMkLst>
        </pc:picChg>
        <pc:picChg chg="add mod">
          <ac:chgData name="해오름 박" userId="cea2861e2d60138b" providerId="LiveId" clId="{4577AEAF-AA27-4807-8ADA-DB43B1596D90}" dt="2024-08-21T08:26:10.551" v="496" actId="1036"/>
          <ac:picMkLst>
            <pc:docMk/>
            <pc:sldMk cId="344764560" sldId="272"/>
            <ac:picMk id="3" creationId="{D50262A4-3EA6-C843-E55C-EFBAE1D2A8B0}"/>
          </ac:picMkLst>
        </pc:picChg>
        <pc:picChg chg="add mod">
          <ac:chgData name="해오름 박" userId="cea2861e2d60138b" providerId="LiveId" clId="{4577AEAF-AA27-4807-8ADA-DB43B1596D90}" dt="2024-08-21T08:34:22.806" v="708" actId="164"/>
          <ac:picMkLst>
            <pc:docMk/>
            <pc:sldMk cId="344764560" sldId="272"/>
            <ac:picMk id="6" creationId="{E6120A63-D609-7BDD-8A85-D8D157810FBA}"/>
          </ac:picMkLst>
        </pc:picChg>
        <pc:picChg chg="add del mod">
          <ac:chgData name="해오름 박" userId="cea2861e2d60138b" providerId="LiveId" clId="{4577AEAF-AA27-4807-8ADA-DB43B1596D90}" dt="2024-08-21T08:22:28.371" v="335" actId="478"/>
          <ac:picMkLst>
            <pc:docMk/>
            <pc:sldMk cId="344764560" sldId="272"/>
            <ac:picMk id="7" creationId="{F8AFA775-C4A2-E1C1-6DD3-9E51E2E1BAF8}"/>
          </ac:picMkLst>
        </pc:picChg>
        <pc:picChg chg="add mod">
          <ac:chgData name="해오름 박" userId="cea2861e2d60138b" providerId="LiveId" clId="{4577AEAF-AA27-4807-8ADA-DB43B1596D90}" dt="2024-08-21T08:34:22.806" v="708" actId="164"/>
          <ac:picMkLst>
            <pc:docMk/>
            <pc:sldMk cId="344764560" sldId="272"/>
            <ac:picMk id="8" creationId="{5D0E47FA-DEBB-4D02-B5B1-BBD7C6F02770}"/>
          </ac:picMkLst>
        </pc:picChg>
        <pc:picChg chg="add del mod">
          <ac:chgData name="해오름 박" userId="cea2861e2d60138b" providerId="LiveId" clId="{4577AEAF-AA27-4807-8ADA-DB43B1596D90}" dt="2024-08-21T08:24:15.381" v="383" actId="478"/>
          <ac:picMkLst>
            <pc:docMk/>
            <pc:sldMk cId="344764560" sldId="272"/>
            <ac:picMk id="9" creationId="{E7880C8B-8463-0624-F3FD-27FB881E1A06}"/>
          </ac:picMkLst>
        </pc:picChg>
        <pc:picChg chg="add mod">
          <ac:chgData name="해오름 박" userId="cea2861e2d60138b" providerId="LiveId" clId="{4577AEAF-AA27-4807-8ADA-DB43B1596D90}" dt="2024-08-21T08:34:22.806" v="708" actId="164"/>
          <ac:picMkLst>
            <pc:docMk/>
            <pc:sldMk cId="344764560" sldId="272"/>
            <ac:picMk id="10" creationId="{F0D16BD3-CB6A-E35E-F503-9AB66B1800A9}"/>
          </ac:picMkLst>
        </pc:picChg>
        <pc:picChg chg="mod">
          <ac:chgData name="해오름 박" userId="cea2861e2d60138b" providerId="LiveId" clId="{4577AEAF-AA27-4807-8ADA-DB43B1596D90}" dt="2024-08-21T08:26:10.551" v="496" actId="1036"/>
          <ac:picMkLst>
            <pc:docMk/>
            <pc:sldMk cId="344764560" sldId="272"/>
            <ac:picMk id="12" creationId="{77FB8442-5D5A-5A6E-1123-BC92AF44B230}"/>
          </ac:picMkLst>
        </pc:picChg>
        <pc:picChg chg="mod">
          <ac:chgData name="해오름 박" userId="cea2861e2d60138b" providerId="LiveId" clId="{4577AEAF-AA27-4807-8ADA-DB43B1596D90}" dt="2024-08-21T08:26:10.551" v="496" actId="1036"/>
          <ac:picMkLst>
            <pc:docMk/>
            <pc:sldMk cId="344764560" sldId="272"/>
            <ac:picMk id="15" creationId="{4A57B6E2-9127-6092-EBAD-1418648B8FDB}"/>
          </ac:picMkLst>
        </pc:picChg>
        <pc:picChg chg="add mod">
          <ac:chgData name="해오름 박" userId="cea2861e2d60138b" providerId="LiveId" clId="{4577AEAF-AA27-4807-8ADA-DB43B1596D90}" dt="2024-08-21T08:34:22.806" v="708" actId="164"/>
          <ac:picMkLst>
            <pc:docMk/>
            <pc:sldMk cId="344764560" sldId="272"/>
            <ac:picMk id="17" creationId="{962948D7-4D03-98D4-6E91-9A2633E40CEF}"/>
          </ac:picMkLst>
        </pc:picChg>
        <pc:picChg chg="add mod">
          <ac:chgData name="해오름 박" userId="cea2861e2d60138b" providerId="LiveId" clId="{4577AEAF-AA27-4807-8ADA-DB43B1596D90}" dt="2024-08-21T08:34:22.806" v="708" actId="164"/>
          <ac:picMkLst>
            <pc:docMk/>
            <pc:sldMk cId="344764560" sldId="272"/>
            <ac:picMk id="18" creationId="{E6AB7BC4-CD9C-67C8-429F-4C6FB5294D0B}"/>
          </ac:picMkLst>
        </pc:picChg>
        <pc:picChg chg="mod">
          <ac:chgData name="해오름 박" userId="cea2861e2d60138b" providerId="LiveId" clId="{4577AEAF-AA27-4807-8ADA-DB43B1596D90}" dt="2024-08-21T08:27:14.683" v="533" actId="571"/>
          <ac:picMkLst>
            <pc:docMk/>
            <pc:sldMk cId="344764560" sldId="272"/>
            <ac:picMk id="20" creationId="{EB357CAF-9DE6-4A99-6DB9-8494E7534708}"/>
          </ac:picMkLst>
        </pc:picChg>
        <pc:picChg chg="add mod">
          <ac:chgData name="해오름 박" userId="cea2861e2d60138b" providerId="LiveId" clId="{4577AEAF-AA27-4807-8ADA-DB43B1596D90}" dt="2024-08-21T08:27:14.683" v="533" actId="571"/>
          <ac:picMkLst>
            <pc:docMk/>
            <pc:sldMk cId="344764560" sldId="272"/>
            <ac:picMk id="22" creationId="{F927E5B4-2B84-45E0-C946-CA5D746E23E4}"/>
          </ac:picMkLst>
        </pc:picChg>
      </pc:sldChg>
      <pc:sldChg chg="addSp delSp modSp add mod">
        <pc:chgData name="해오름 박" userId="cea2861e2d60138b" providerId="LiveId" clId="{4577AEAF-AA27-4807-8ADA-DB43B1596D90}" dt="2024-08-23T09:30:56.517" v="950" actId="164"/>
        <pc:sldMkLst>
          <pc:docMk/>
          <pc:sldMk cId="2775678548" sldId="273"/>
        </pc:sldMkLst>
        <pc:spChg chg="mod topLvl">
          <ac:chgData name="해오름 박" userId="cea2861e2d60138b" providerId="LiveId" clId="{4577AEAF-AA27-4807-8ADA-DB43B1596D90}" dt="2024-08-23T09:30:56.517" v="950" actId="164"/>
          <ac:spMkLst>
            <pc:docMk/>
            <pc:sldMk cId="2775678548" sldId="273"/>
            <ac:spMk id="9" creationId="{BDCE139C-971B-9EDC-94D8-61909AED04A4}"/>
          </ac:spMkLst>
        </pc:spChg>
        <pc:spChg chg="mod">
          <ac:chgData name="해오름 박" userId="cea2861e2d60138b" providerId="LiveId" clId="{4577AEAF-AA27-4807-8ADA-DB43B1596D90}" dt="2024-08-23T09:30:48.714" v="949" actId="20577"/>
          <ac:spMkLst>
            <pc:docMk/>
            <pc:sldMk cId="2775678548" sldId="273"/>
            <ac:spMk id="11" creationId="{4EC70ADB-2485-C574-31E2-E9DD4E222A0C}"/>
          </ac:spMkLst>
        </pc:spChg>
        <pc:spChg chg="mod">
          <ac:chgData name="해오름 박" userId="cea2861e2d60138b" providerId="LiveId" clId="{4577AEAF-AA27-4807-8ADA-DB43B1596D90}" dt="2024-08-23T09:29:33.374" v="864" actId="1076"/>
          <ac:spMkLst>
            <pc:docMk/>
            <pc:sldMk cId="2775678548" sldId="273"/>
            <ac:spMk id="14" creationId="{FF8A9914-4377-E579-F5AB-BBC00EFD68CD}"/>
          </ac:spMkLst>
        </pc:spChg>
        <pc:spChg chg="mod">
          <ac:chgData name="해오름 박" userId="cea2861e2d60138b" providerId="LiveId" clId="{4577AEAF-AA27-4807-8ADA-DB43B1596D90}" dt="2024-08-23T09:29:33.374" v="864" actId="1076"/>
          <ac:spMkLst>
            <pc:docMk/>
            <pc:sldMk cId="2775678548" sldId="273"/>
            <ac:spMk id="19" creationId="{C2673985-A7A8-F366-38AE-1D966F5112E9}"/>
          </ac:spMkLst>
        </pc:spChg>
        <pc:spChg chg="mod">
          <ac:chgData name="해오름 박" userId="cea2861e2d60138b" providerId="LiveId" clId="{4577AEAF-AA27-4807-8ADA-DB43B1596D90}" dt="2024-08-23T09:29:25.898" v="863" actId="165"/>
          <ac:spMkLst>
            <pc:docMk/>
            <pc:sldMk cId="2775678548" sldId="273"/>
            <ac:spMk id="22" creationId="{0CCD69BB-DC7F-6E21-261B-F5AB672C13AF}"/>
          </ac:spMkLst>
        </pc:spChg>
        <pc:spChg chg="mod">
          <ac:chgData name="해오름 박" userId="cea2861e2d60138b" providerId="LiveId" clId="{4577AEAF-AA27-4807-8ADA-DB43B1596D90}" dt="2024-08-23T09:29:33.374" v="864" actId="1076"/>
          <ac:spMkLst>
            <pc:docMk/>
            <pc:sldMk cId="2775678548" sldId="273"/>
            <ac:spMk id="25" creationId="{4D517F48-CD0F-D9CF-08F3-FC02DC272FBA}"/>
          </ac:spMkLst>
        </pc:spChg>
        <pc:spChg chg="mod">
          <ac:chgData name="해오름 박" userId="cea2861e2d60138b" providerId="LiveId" clId="{4577AEAF-AA27-4807-8ADA-DB43B1596D90}" dt="2024-08-23T09:29:33.374" v="864" actId="1076"/>
          <ac:spMkLst>
            <pc:docMk/>
            <pc:sldMk cId="2775678548" sldId="273"/>
            <ac:spMk id="28" creationId="{0F6AB340-062C-9C62-B1D7-A9CD74DF7CC2}"/>
          </ac:spMkLst>
        </pc:spChg>
        <pc:spChg chg="mod">
          <ac:chgData name="해오름 박" userId="cea2861e2d60138b" providerId="LiveId" clId="{4577AEAF-AA27-4807-8ADA-DB43B1596D90}" dt="2024-08-23T09:30:46.743" v="947" actId="1076"/>
          <ac:spMkLst>
            <pc:docMk/>
            <pc:sldMk cId="2775678548" sldId="273"/>
            <ac:spMk id="32" creationId="{DC8AA416-7E42-D995-691E-B3AC3B161648}"/>
          </ac:spMkLst>
        </pc:spChg>
        <pc:grpChg chg="add del mod topLvl">
          <ac:chgData name="해오름 박" userId="cea2861e2d60138b" providerId="LiveId" clId="{4577AEAF-AA27-4807-8ADA-DB43B1596D90}" dt="2024-08-23T09:29:34.088" v="865" actId="478"/>
          <ac:grpSpMkLst>
            <pc:docMk/>
            <pc:sldMk cId="2775678548" sldId="273"/>
            <ac:grpSpMk id="8" creationId="{2B331065-2874-971C-416A-6D019B6BD67A}"/>
          </ac:grpSpMkLst>
        </pc:grpChg>
        <pc:grpChg chg="mod topLvl">
          <ac:chgData name="해오름 박" userId="cea2861e2d60138b" providerId="LiveId" clId="{4577AEAF-AA27-4807-8ADA-DB43B1596D90}" dt="2024-08-23T09:30:56.517" v="950" actId="164"/>
          <ac:grpSpMkLst>
            <pc:docMk/>
            <pc:sldMk cId="2775678548" sldId="273"/>
            <ac:grpSpMk id="12" creationId="{8587B6FA-FD6D-FE5F-AAB3-6B726B5B2A8A}"/>
          </ac:grpSpMkLst>
        </pc:grpChg>
        <pc:grpChg chg="add mod">
          <ac:chgData name="해오름 박" userId="cea2861e2d60138b" providerId="LiveId" clId="{4577AEAF-AA27-4807-8ADA-DB43B1596D90}" dt="2024-08-23T09:30:56.517" v="950" actId="164"/>
          <ac:grpSpMkLst>
            <pc:docMk/>
            <pc:sldMk cId="2775678548" sldId="273"/>
            <ac:grpSpMk id="15" creationId="{EED3AE4E-7FBF-676D-0749-F50E29AD2FA7}"/>
          </ac:grpSpMkLst>
        </pc:grpChg>
        <pc:grpChg chg="del mod topLvl">
          <ac:chgData name="해오름 박" userId="cea2861e2d60138b" providerId="LiveId" clId="{4577AEAF-AA27-4807-8ADA-DB43B1596D90}" dt="2024-08-23T09:29:34.088" v="865" actId="478"/>
          <ac:grpSpMkLst>
            <pc:docMk/>
            <pc:sldMk cId="2775678548" sldId="273"/>
            <ac:grpSpMk id="17" creationId="{E05139A6-382B-5BF8-DF52-9FCA22A84A79}"/>
          </ac:grpSpMkLst>
        </pc:grpChg>
        <pc:grpChg chg="del mod topLvl">
          <ac:chgData name="해오름 박" userId="cea2861e2d60138b" providerId="LiveId" clId="{4577AEAF-AA27-4807-8ADA-DB43B1596D90}" dt="2024-08-23T09:29:35.732" v="866" actId="478"/>
          <ac:grpSpMkLst>
            <pc:docMk/>
            <pc:sldMk cId="2775678548" sldId="273"/>
            <ac:grpSpMk id="20" creationId="{82B5F6C5-10ED-FC9E-185E-749C91887BE4}"/>
          </ac:grpSpMkLst>
        </pc:grpChg>
        <pc:grpChg chg="del mod topLvl">
          <ac:chgData name="해오름 박" userId="cea2861e2d60138b" providerId="LiveId" clId="{4577AEAF-AA27-4807-8ADA-DB43B1596D90}" dt="2024-08-23T09:29:34.088" v="865" actId="478"/>
          <ac:grpSpMkLst>
            <pc:docMk/>
            <pc:sldMk cId="2775678548" sldId="273"/>
            <ac:grpSpMk id="23" creationId="{C100639A-823A-50C8-E3CD-A16088599BFA}"/>
          </ac:grpSpMkLst>
        </pc:grpChg>
        <pc:grpChg chg="del mod topLvl">
          <ac:chgData name="해오름 박" userId="cea2861e2d60138b" providerId="LiveId" clId="{4577AEAF-AA27-4807-8ADA-DB43B1596D90}" dt="2024-08-23T09:29:34.088" v="865" actId="478"/>
          <ac:grpSpMkLst>
            <pc:docMk/>
            <pc:sldMk cId="2775678548" sldId="273"/>
            <ac:grpSpMk id="26" creationId="{8764E5F1-FAC1-6867-EE6D-C64154DA3045}"/>
          </ac:grpSpMkLst>
        </pc:grpChg>
        <pc:grpChg chg="del">
          <ac:chgData name="해오름 박" userId="cea2861e2d60138b" providerId="LiveId" clId="{4577AEAF-AA27-4807-8ADA-DB43B1596D90}" dt="2024-08-23T06:57:34.995" v="737" actId="165"/>
          <ac:grpSpMkLst>
            <pc:docMk/>
            <pc:sldMk cId="2775678548" sldId="273"/>
            <ac:grpSpMk id="29" creationId="{40BEEFAC-B393-4C56-4260-E12B5A72B3EE}"/>
          </ac:grpSpMkLst>
        </pc:grpChg>
        <pc:grpChg chg="add del mod">
          <ac:chgData name="해오름 박" userId="cea2861e2d60138b" providerId="LiveId" clId="{4577AEAF-AA27-4807-8ADA-DB43B1596D90}" dt="2024-08-23T09:29:25.898" v="863" actId="165"/>
          <ac:grpSpMkLst>
            <pc:docMk/>
            <pc:sldMk cId="2775678548" sldId="273"/>
            <ac:grpSpMk id="31" creationId="{7191114F-37E8-C568-F26C-A631915A1D80}"/>
          </ac:grpSpMkLst>
        </pc:grpChg>
        <pc:grpChg chg="add mod">
          <ac:chgData name="해오름 박" userId="cea2861e2d60138b" providerId="LiveId" clId="{4577AEAF-AA27-4807-8ADA-DB43B1596D90}" dt="2024-08-23T09:30:56.517" v="950" actId="164"/>
          <ac:grpSpMkLst>
            <pc:docMk/>
            <pc:sldMk cId="2775678548" sldId="273"/>
            <ac:grpSpMk id="33" creationId="{4AE6932B-2922-6D2E-1BCF-A1AB5B8A1122}"/>
          </ac:grpSpMkLst>
        </pc:grpChg>
        <pc:picChg chg="mod topLvl">
          <ac:chgData name="해오름 박" userId="cea2861e2d60138b" providerId="LiveId" clId="{4577AEAF-AA27-4807-8ADA-DB43B1596D90}" dt="2024-08-23T09:30:56.517" v="950" actId="164"/>
          <ac:picMkLst>
            <pc:docMk/>
            <pc:sldMk cId="2775678548" sldId="273"/>
            <ac:picMk id="2" creationId="{6519EC60-21EE-4832-A323-0B72C43F79BB}"/>
          </ac:picMkLst>
        </pc:picChg>
        <pc:picChg chg="del mod topLvl">
          <ac:chgData name="해오름 박" userId="cea2861e2d60138b" providerId="LiveId" clId="{4577AEAF-AA27-4807-8ADA-DB43B1596D90}" dt="2024-08-23T09:29:34.088" v="865" actId="478"/>
          <ac:picMkLst>
            <pc:docMk/>
            <pc:sldMk cId="2775678548" sldId="273"/>
            <ac:picMk id="3" creationId="{65072A22-EDEE-546D-B1CF-85E896577B6D}"/>
          </ac:picMkLst>
        </pc:picChg>
        <pc:picChg chg="del mod topLvl">
          <ac:chgData name="해오름 박" userId="cea2861e2d60138b" providerId="LiveId" clId="{4577AEAF-AA27-4807-8ADA-DB43B1596D90}" dt="2024-08-23T09:29:34.088" v="865" actId="478"/>
          <ac:picMkLst>
            <pc:docMk/>
            <pc:sldMk cId="2775678548" sldId="273"/>
            <ac:picMk id="4" creationId="{09E861BF-F28C-1B9D-1040-F50C974D2884}"/>
          </ac:picMkLst>
        </pc:picChg>
        <pc:picChg chg="mod topLvl">
          <ac:chgData name="해오름 박" userId="cea2861e2d60138b" providerId="LiveId" clId="{4577AEAF-AA27-4807-8ADA-DB43B1596D90}" dt="2024-08-23T09:30:56.517" v="950" actId="164"/>
          <ac:picMkLst>
            <pc:docMk/>
            <pc:sldMk cId="2775678548" sldId="273"/>
            <ac:picMk id="5" creationId="{D1AA99A4-59A1-9134-2853-5082521E9D05}"/>
          </ac:picMkLst>
        </pc:picChg>
        <pc:picChg chg="del mod topLvl">
          <ac:chgData name="해오름 박" userId="cea2861e2d60138b" providerId="LiveId" clId="{4577AEAF-AA27-4807-8ADA-DB43B1596D90}" dt="2024-08-23T09:30:23.823" v="925" actId="478"/>
          <ac:picMkLst>
            <pc:docMk/>
            <pc:sldMk cId="2775678548" sldId="273"/>
            <ac:picMk id="6" creationId="{B2461CC2-B544-5837-5585-EAFF98672C5A}"/>
          </ac:picMkLst>
        </pc:picChg>
        <pc:picChg chg="mod topLvl">
          <ac:chgData name="해오름 박" userId="cea2861e2d60138b" providerId="LiveId" clId="{4577AEAF-AA27-4807-8ADA-DB43B1596D90}" dt="2024-08-23T09:30:56.517" v="950" actId="164"/>
          <ac:picMkLst>
            <pc:docMk/>
            <pc:sldMk cId="2775678548" sldId="273"/>
            <ac:picMk id="7" creationId="{4AEB269F-6D7A-0368-9219-792D22DB9666}"/>
          </ac:picMkLst>
        </pc:picChg>
        <pc:picChg chg="mod">
          <ac:chgData name="해오름 박" userId="cea2861e2d60138b" providerId="LiveId" clId="{4577AEAF-AA27-4807-8ADA-DB43B1596D90}" dt="2024-08-23T09:29:25.898" v="863" actId="165"/>
          <ac:picMkLst>
            <pc:docMk/>
            <pc:sldMk cId="2775678548" sldId="273"/>
            <ac:picMk id="10" creationId="{6897C23D-5EC6-64B3-44F8-67D4BBDDC48B}"/>
          </ac:picMkLst>
        </pc:picChg>
        <pc:picChg chg="mod">
          <ac:chgData name="해오름 박" userId="cea2861e2d60138b" providerId="LiveId" clId="{4577AEAF-AA27-4807-8ADA-DB43B1596D90}" dt="2024-08-23T09:29:33.374" v="864" actId="1076"/>
          <ac:picMkLst>
            <pc:docMk/>
            <pc:sldMk cId="2775678548" sldId="273"/>
            <ac:picMk id="13" creationId="{47AF9942-6929-39EB-1ADC-C3B7A1203A72}"/>
          </ac:picMkLst>
        </pc:picChg>
        <pc:picChg chg="add del mod">
          <ac:chgData name="해오름 박" userId="cea2861e2d60138b" providerId="LiveId" clId="{4577AEAF-AA27-4807-8ADA-DB43B1596D90}" dt="2024-08-23T06:59:13.588" v="846" actId="478"/>
          <ac:picMkLst>
            <pc:docMk/>
            <pc:sldMk cId="2775678548" sldId="273"/>
            <ac:picMk id="15" creationId="{9B22EB0A-B1FB-D501-7B0E-A8F4516AC0CC}"/>
          </ac:picMkLst>
        </pc:picChg>
        <pc:picChg chg="add del mod topLvl">
          <ac:chgData name="해오름 박" userId="cea2861e2d60138b" providerId="LiveId" clId="{4577AEAF-AA27-4807-8ADA-DB43B1596D90}" dt="2024-08-23T09:29:34.088" v="865" actId="478"/>
          <ac:picMkLst>
            <pc:docMk/>
            <pc:sldMk cId="2775678548" sldId="273"/>
            <ac:picMk id="16" creationId="{D1A27F88-285E-83EB-C1E5-B404BC74A652}"/>
          </ac:picMkLst>
        </pc:picChg>
        <pc:picChg chg="mod">
          <ac:chgData name="해오름 박" userId="cea2861e2d60138b" providerId="LiveId" clId="{4577AEAF-AA27-4807-8ADA-DB43B1596D90}" dt="2024-08-23T09:29:33.374" v="864" actId="1076"/>
          <ac:picMkLst>
            <pc:docMk/>
            <pc:sldMk cId="2775678548" sldId="273"/>
            <ac:picMk id="18" creationId="{96A37429-3F98-A141-5210-005CC1C864CF}"/>
          </ac:picMkLst>
        </pc:picChg>
        <pc:picChg chg="mod">
          <ac:chgData name="해오름 박" userId="cea2861e2d60138b" providerId="LiveId" clId="{4577AEAF-AA27-4807-8ADA-DB43B1596D90}" dt="2024-08-23T09:29:25.898" v="863" actId="165"/>
          <ac:picMkLst>
            <pc:docMk/>
            <pc:sldMk cId="2775678548" sldId="273"/>
            <ac:picMk id="21" creationId="{4A389EAC-8514-17BD-7AE7-93792641CEFC}"/>
          </ac:picMkLst>
        </pc:picChg>
        <pc:picChg chg="mod">
          <ac:chgData name="해오름 박" userId="cea2861e2d60138b" providerId="LiveId" clId="{4577AEAF-AA27-4807-8ADA-DB43B1596D90}" dt="2024-08-23T09:29:33.374" v="864" actId="1076"/>
          <ac:picMkLst>
            <pc:docMk/>
            <pc:sldMk cId="2775678548" sldId="273"/>
            <ac:picMk id="24" creationId="{4F710D2A-C209-92D1-0F12-21308A4CFDB6}"/>
          </ac:picMkLst>
        </pc:picChg>
        <pc:picChg chg="mod">
          <ac:chgData name="해오름 박" userId="cea2861e2d60138b" providerId="LiveId" clId="{4577AEAF-AA27-4807-8ADA-DB43B1596D90}" dt="2024-08-23T09:29:33.374" v="864" actId="1076"/>
          <ac:picMkLst>
            <pc:docMk/>
            <pc:sldMk cId="2775678548" sldId="273"/>
            <ac:picMk id="27" creationId="{6170C4F8-58DD-5D1B-ECFD-C2E43B1D2CD4}"/>
          </ac:picMkLst>
        </pc:picChg>
        <pc:picChg chg="mod">
          <ac:chgData name="해오름 박" userId="cea2861e2d60138b" providerId="LiveId" clId="{4577AEAF-AA27-4807-8ADA-DB43B1596D90}" dt="2024-08-23T09:30:46.743" v="947" actId="1076"/>
          <ac:picMkLst>
            <pc:docMk/>
            <pc:sldMk cId="2775678548" sldId="273"/>
            <ac:picMk id="29" creationId="{BC071445-5E22-D2AC-8B48-079549B153BD}"/>
          </ac:picMkLst>
        </pc:picChg>
        <pc:picChg chg="add del mod topLvl">
          <ac:chgData name="해오름 박" userId="cea2861e2d60138b" providerId="LiveId" clId="{4577AEAF-AA27-4807-8ADA-DB43B1596D90}" dt="2024-08-23T09:29:34.088" v="865" actId="478"/>
          <ac:picMkLst>
            <pc:docMk/>
            <pc:sldMk cId="2775678548" sldId="273"/>
            <ac:picMk id="30" creationId="{15B9AED6-7097-E71E-8AAC-80B333DCFDA7}"/>
          </ac:picMkLst>
        </pc:picChg>
        <pc:picChg chg="mod topLvl">
          <ac:chgData name="해오름 박" userId="cea2861e2d60138b" providerId="LiveId" clId="{4577AEAF-AA27-4807-8ADA-DB43B1596D90}" dt="2024-08-23T09:30:56.517" v="950" actId="164"/>
          <ac:picMkLst>
            <pc:docMk/>
            <pc:sldMk cId="2775678548" sldId="273"/>
            <ac:picMk id="2050" creationId="{A0E7B1AB-634C-C22D-B5CA-BC43D0540C15}"/>
          </ac:picMkLst>
        </pc:picChg>
      </pc:sldChg>
    </pc:docChg>
  </pc:docChgLst>
  <pc:docChgLst>
    <pc:chgData name="해오름 박" userId="cea2861e2d60138b" providerId="LiveId" clId="{3E36A4B2-2E1E-48AE-AE04-60968F44F144}"/>
    <pc:docChg chg="modSld">
      <pc:chgData name="해오름 박" userId="cea2861e2d60138b" providerId="LiveId" clId="{3E36A4B2-2E1E-48AE-AE04-60968F44F144}" dt="2024-11-24T19:18:58.260" v="1"/>
      <pc:docMkLst>
        <pc:docMk/>
      </pc:docMkLst>
      <pc:sldChg chg="setBg">
        <pc:chgData name="해오름 박" userId="cea2861e2d60138b" providerId="LiveId" clId="{3E36A4B2-2E1E-48AE-AE04-60968F44F144}" dt="2024-11-24T19:18:58.260" v="1"/>
        <pc:sldMkLst>
          <pc:docMk/>
          <pc:sldMk cId="910703060" sldId="256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ACD1E7-E570-4C45-9626-4D50E09B0C4D}" type="datetimeFigureOut">
              <a:rPr lang="ko-KR" altLang="en-US" smtClean="0"/>
              <a:t>2024-11-25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0D004E-C99D-44D9-8557-480E065061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34286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0D004E-C99D-44D9-8557-480E0650618A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2905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0D004E-C99D-44D9-8557-480E0650618A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6144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0D004E-C99D-44D9-8557-480E0650618A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23720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E9C16D36-15AE-6E30-0CF3-AD656D4FA0E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D244515-BAA2-17ED-BC45-E6E76878D7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14FB3AC-E3A5-C6DA-F6D4-5262DF0C0B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AFD469A-F41D-DA99-5B79-60F329D9C7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7EEE8-F19C-4CDF-A113-F271F7609560}" type="datetimeFigureOut">
              <a:rPr lang="ko-KR" altLang="en-US" smtClean="0"/>
              <a:t>2024-11-25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01638E7-29B7-6C4E-1803-D69E08ECE4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2C0C260-E2DC-BBCF-2D70-6E7DFCCFEE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D78A7-017A-4B59-897A-1F6277AAC8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64616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A04A4F-369B-64BD-D0C0-A571FD6B1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2D68476-D1BB-28B2-0F4E-830075CA0F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B84F044-201D-AF25-7A2D-1927A259F2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7EEE8-F19C-4CDF-A113-F271F7609560}" type="datetimeFigureOut">
              <a:rPr lang="ko-KR" altLang="en-US" smtClean="0"/>
              <a:t>2024-11-25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5EB3A2B-9FB3-900C-2AEC-9AF1010945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F83CA25-60C3-F3CF-B6A0-41DCD2A81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D78A7-017A-4B59-897A-1F6277AAC8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60041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74BC11F-B9C3-183C-A22F-CC805795EEC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0C4EAF1-F536-E41D-0256-DC5140A9F2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8FF54FD-D743-A19D-3948-4A1B22D3F2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7EEE8-F19C-4CDF-A113-F271F7609560}" type="datetimeFigureOut">
              <a:rPr lang="ko-KR" altLang="en-US" smtClean="0"/>
              <a:t>2024-11-25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2244954-0EC3-3B16-1DC7-1526E296E4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634FB28-3F47-8EB0-857D-C0BE4EC32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D78A7-017A-4B59-897A-1F6277AAC8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29411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0E533E8-67F9-176F-CCE3-AC3DA3005A7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396E066-50E4-AB1B-B4BC-F25171154D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4F2D3A4-70CE-F142-EA32-EA026885E4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1pPr>
            <a:lvl2pPr>
              <a:defRPr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2pPr>
            <a:lvl3pPr>
              <a:defRPr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3pPr>
            <a:lvl4pPr>
              <a:defRPr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4pPr>
            <a:lvl5pPr>
              <a:defRPr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60441C2-E9FA-F26D-1C4E-9752BD7093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7EEE8-F19C-4CDF-A113-F271F7609560}" type="datetimeFigureOut">
              <a:rPr lang="ko-KR" altLang="en-US" smtClean="0"/>
              <a:t>2024-11-25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5B1D3B5-12EF-A286-2B31-3C06290442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80312E0-0D23-CE95-9E92-B347D2628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D78A7-017A-4B59-897A-1F6277AAC8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30451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FE7DCD-24D0-0441-7D94-CA3D8B9C8A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2F3A129-8548-0AFB-B9D7-BE1F7FC83C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5C4A646-3ED9-9871-B99E-A693EB7649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7EEE8-F19C-4CDF-A113-F271F7609560}" type="datetimeFigureOut">
              <a:rPr lang="ko-KR" altLang="en-US" smtClean="0"/>
              <a:t>2024-11-25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4170F73-B2B4-9C9D-1D97-A939FCD2AC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777DFF3-460A-F035-3BAE-8CF3BD2E9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D78A7-017A-4B59-897A-1F6277AAC8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07830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983887-E3C8-4606-BB19-D1E0C61A4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3593FFB-C308-86B3-4F58-F1293D6F2B1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D5EEBBA-224D-5E40-A293-10D5910A13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FC67C3F-AEDB-2441-E9D7-56EAB231D0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7EEE8-F19C-4CDF-A113-F271F7609560}" type="datetimeFigureOut">
              <a:rPr lang="ko-KR" altLang="en-US" smtClean="0"/>
              <a:t>2024-11-25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AD60B8A-2455-AC11-1E6F-B540F456FD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749AC56-6C23-662B-5D62-CAF7A2EAD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D78A7-017A-4B59-897A-1F6277AAC8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22312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CBA8ED-6A68-6488-2C92-836860B8DC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5E0F7E6-B634-9BC9-3003-792D779D74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996241D-8D14-2BD8-8C3C-F48788DA14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307F30B-841C-BB89-574D-3578211E8D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E53526D-894C-9347-849A-96D21FE3A42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DED8734-F35B-9444-17DD-687A5C9A72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7EEE8-F19C-4CDF-A113-F271F7609560}" type="datetimeFigureOut">
              <a:rPr lang="ko-KR" altLang="en-US" smtClean="0"/>
              <a:t>2024-11-25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63AFB67-0B4A-69B8-2AD9-160E217BC0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0112BDD-E29A-3054-069D-4B32153BBA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D78A7-017A-4B59-897A-1F6277AAC8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51632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D20569-E81A-B6A7-3497-C5FBC1A5A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46574D0-3DA8-9A09-A3F6-09DAA0B73F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7EEE8-F19C-4CDF-A113-F271F7609560}" type="datetimeFigureOut">
              <a:rPr lang="ko-KR" altLang="en-US" smtClean="0"/>
              <a:t>2024-11-25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FA87C83-5D7E-AC32-B377-61353EF382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2E3D834-89BB-1CE5-9DBB-D131663A6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D78A7-017A-4B59-897A-1F6277AAC8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21454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8D9EC69-BDAB-BB03-B60C-9622441D27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7EEE8-F19C-4CDF-A113-F271F7609560}" type="datetimeFigureOut">
              <a:rPr lang="ko-KR" altLang="en-US" smtClean="0"/>
              <a:t>2024-11-25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70376F7-42CA-E555-94F6-0FC589382E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6C50A7B-464E-3E45-356E-BDDF8E49BE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D78A7-017A-4B59-897A-1F6277AAC8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39338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408ACE-4795-B7CE-EF2F-1801DA13E3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C495C92-555D-B238-9BB5-0C6606FEAD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712E2D0-6523-F8E3-7660-85A6EB49E0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C5B95FE-2DED-B9BB-A609-110C84C6CC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7EEE8-F19C-4CDF-A113-F271F7609560}" type="datetimeFigureOut">
              <a:rPr lang="ko-KR" altLang="en-US" smtClean="0"/>
              <a:t>2024-11-25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1016C30-3C09-B380-9A96-0081D7BAD8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8C3864C-94CF-2926-E353-68177E75E2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D78A7-017A-4B59-897A-1F6277AAC8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72201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DD0291-1986-27CB-D895-2CE0AAF44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B1B0F57-E1A1-F185-F7D2-1807952003B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5F57B15-4908-DC1A-E019-C56DF24459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FB4053C-B6B3-CE45-F4E8-347FF5103A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7EEE8-F19C-4CDF-A113-F271F7609560}" type="datetimeFigureOut">
              <a:rPr lang="ko-KR" altLang="en-US" smtClean="0"/>
              <a:t>2024-11-25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80E0FBD-F8A2-8BBF-B9EB-B70BCAD2BB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3585A7B-E552-8A45-C458-05A026453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D78A7-017A-4B59-897A-1F6277AAC8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13455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020B7AF-FECD-608A-68D6-9B16A330E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275A611-07E0-14F1-0ABD-00E903F416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A1422F0-290A-0763-31CC-7387173B180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D27EEE8-F19C-4CDF-A113-F271F7609560}" type="datetimeFigureOut">
              <a:rPr lang="ko-KR" altLang="en-US" smtClean="0"/>
              <a:t>2024-11-25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3E8A47B-C829-30D2-8936-41B087E038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E401DAE-E34C-64F1-C8D0-A03C5C3009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9D78A7-017A-4B59-897A-1F6277AAC8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94754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F0BE5FC9-7E91-8E79-E46D-E401753D90B9}"/>
              </a:ext>
            </a:extLst>
          </p:cNvPr>
          <p:cNvGrpSpPr/>
          <p:nvPr/>
        </p:nvGrpSpPr>
        <p:grpSpPr>
          <a:xfrm>
            <a:off x="3063922" y="718465"/>
            <a:ext cx="5895833" cy="4933666"/>
            <a:chOff x="4954137" y="0"/>
            <a:chExt cx="5895833" cy="4933666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8EB8570B-34AD-2447-BC50-949420938880}"/>
                </a:ext>
              </a:extLst>
            </p:cNvPr>
            <p:cNvSpPr/>
            <p:nvPr/>
          </p:nvSpPr>
          <p:spPr>
            <a:xfrm>
              <a:off x="5431809" y="0"/>
              <a:ext cx="4933666" cy="493366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731E9F1D-BC39-6DEA-3952-0FA4F5884D8D}"/>
                </a:ext>
              </a:extLst>
            </p:cNvPr>
            <p:cNvSpPr/>
            <p:nvPr/>
          </p:nvSpPr>
          <p:spPr>
            <a:xfrm>
              <a:off x="4954137" y="1360703"/>
              <a:ext cx="5895833" cy="162749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C245FF0C-695E-59E9-9EF8-86CB6D0692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64040" y="2211049"/>
            <a:ext cx="9144000" cy="1112514"/>
          </a:xfrm>
        </p:spPr>
        <p:txBody>
          <a:bodyPr>
            <a:normAutofit/>
          </a:bodyPr>
          <a:lstStyle/>
          <a:p>
            <a:r>
              <a:rPr lang="en-US" altLang="ko-KR" sz="4800" dirty="0"/>
              <a:t>2024</a:t>
            </a:r>
            <a:r>
              <a:rPr lang="ko-KR" altLang="en-US" sz="4800" dirty="0"/>
              <a:t> </a:t>
            </a:r>
            <a:r>
              <a:rPr lang="en-US" altLang="ko-KR" sz="4800" dirty="0" err="1"/>
              <a:t>FastMRI</a:t>
            </a:r>
            <a:r>
              <a:rPr lang="ko-KR" altLang="en-US" sz="4800" dirty="0"/>
              <a:t> </a:t>
            </a:r>
            <a:r>
              <a:rPr lang="en-US" altLang="ko-KR" sz="4800" dirty="0"/>
              <a:t>challenge</a:t>
            </a:r>
            <a:endParaRPr lang="ko-KR" altLang="en-US" sz="4800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34DA964-9100-3D1F-704E-F08BA88052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36427" y="4531279"/>
            <a:ext cx="9144000" cy="1655762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고민보다 </a:t>
            </a:r>
            <a:r>
              <a:rPr lang="ko-KR" altLang="en-US" sz="2000" dirty="0" err="1"/>
              <a:t>고능</a:t>
            </a:r>
            <a:endParaRPr lang="en-US" altLang="ko-KR" sz="2000" dirty="0"/>
          </a:p>
          <a:p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9107030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A8E5FB-D401-6CB3-026F-EC7A71182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3242" y="0"/>
            <a:ext cx="3566877" cy="1325563"/>
          </a:xfrm>
        </p:spPr>
        <p:txBody>
          <a:bodyPr>
            <a:normAutofit/>
          </a:bodyPr>
          <a:lstStyle/>
          <a:p>
            <a:r>
              <a:rPr lang="en-US" altLang="ko-KR" sz="3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Model structure</a:t>
            </a:r>
            <a:endParaRPr lang="ko-KR" altLang="en-US" sz="3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EF71F40-4E8D-F9D2-2EF2-63B01A1529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110048"/>
            <a:ext cx="7977555" cy="3964330"/>
          </a:xfrm>
        </p:spPr>
        <p:txBody>
          <a:bodyPr>
            <a:normAutofit/>
          </a:bodyPr>
          <a:lstStyle/>
          <a:p>
            <a:pPr>
              <a:lnSpc>
                <a:spcPts val="3000"/>
              </a:lnSpc>
            </a:pPr>
            <a:r>
              <a:rPr lang="en-US" altLang="ko-KR" sz="2000" dirty="0"/>
              <a:t>Image domain</a:t>
            </a:r>
            <a:r>
              <a:rPr lang="ko-KR" altLang="en-US" sz="2000" dirty="0"/>
              <a:t>의 이미지를 </a:t>
            </a:r>
            <a:r>
              <a:rPr lang="en-US" altLang="ko-KR" sz="2000" dirty="0"/>
              <a:t>input</a:t>
            </a:r>
            <a:r>
              <a:rPr lang="ko-KR" altLang="en-US" sz="2000" dirty="0"/>
              <a:t>으로 받는 </a:t>
            </a:r>
            <a:r>
              <a:rPr lang="en-US" altLang="ko-KR" sz="2000" dirty="0"/>
              <a:t>model</a:t>
            </a:r>
          </a:p>
          <a:p>
            <a:pPr>
              <a:lnSpc>
                <a:spcPts val="3000"/>
              </a:lnSpc>
            </a:pPr>
            <a:endParaRPr lang="en-US" altLang="ko-KR" sz="2000" dirty="0"/>
          </a:p>
          <a:p>
            <a:pPr>
              <a:lnSpc>
                <a:spcPts val="3000"/>
              </a:lnSpc>
            </a:pPr>
            <a:r>
              <a:rPr lang="en-US" altLang="ko-KR" sz="2000" dirty="0"/>
              <a:t>Image recovering </a:t>
            </a:r>
            <a:r>
              <a:rPr lang="ko-KR" altLang="en-US" sz="2000" dirty="0"/>
              <a:t>분야에서 사용되는 모델 중 상당히 </a:t>
            </a:r>
            <a:r>
              <a:rPr lang="ko-KR" altLang="en-US" sz="2000" dirty="0" err="1"/>
              <a:t>경량화된</a:t>
            </a:r>
            <a:r>
              <a:rPr lang="ko-KR" altLang="en-US" sz="2000" dirty="0"/>
              <a:t> 모델</a:t>
            </a:r>
            <a:endParaRPr lang="en-US" altLang="ko-KR" sz="2000" dirty="0"/>
          </a:p>
          <a:p>
            <a:pPr>
              <a:lnSpc>
                <a:spcPts val="3000"/>
              </a:lnSpc>
            </a:pPr>
            <a:endParaRPr lang="en-US" altLang="ko-KR" sz="2000" dirty="0"/>
          </a:p>
          <a:p>
            <a:pPr>
              <a:lnSpc>
                <a:spcPts val="3000"/>
              </a:lnSpc>
            </a:pPr>
            <a:r>
              <a:rPr lang="en-US" altLang="ko-KR" sz="2000" dirty="0"/>
              <a:t>E2E </a:t>
            </a:r>
            <a:r>
              <a:rPr lang="en-US" altLang="ko-KR" sz="2000" dirty="0" err="1"/>
              <a:t>VarNet</a:t>
            </a:r>
            <a:r>
              <a:rPr lang="ko-KR" altLang="en-US" sz="2000" dirty="0"/>
              <a:t>의 결과물과 </a:t>
            </a:r>
            <a:r>
              <a:rPr lang="en-US" altLang="ko-KR" sz="2000" dirty="0"/>
              <a:t>grappa </a:t>
            </a:r>
            <a:r>
              <a:rPr lang="ko-KR" altLang="en-US" sz="2000" dirty="0"/>
              <a:t>이미지를 모두 </a:t>
            </a:r>
            <a:r>
              <a:rPr lang="en-US" altLang="ko-KR" sz="2000" dirty="0"/>
              <a:t>input</a:t>
            </a:r>
            <a:r>
              <a:rPr lang="ko-KR" altLang="en-US" sz="2000" dirty="0"/>
              <a:t>으로 받음</a:t>
            </a:r>
            <a:endParaRPr lang="en-US" altLang="ko-KR" sz="2000" dirty="0"/>
          </a:p>
          <a:p>
            <a:pPr>
              <a:lnSpc>
                <a:spcPts val="3000"/>
              </a:lnSpc>
            </a:pPr>
            <a:endParaRPr lang="en-US" altLang="ko-KR" sz="2000" dirty="0"/>
          </a:p>
          <a:p>
            <a:pPr>
              <a:lnSpc>
                <a:spcPts val="3000"/>
              </a:lnSpc>
            </a:pPr>
            <a:r>
              <a:rPr lang="ko-KR" altLang="en-US" sz="2000" dirty="0"/>
              <a:t>모델 전후로 </a:t>
            </a:r>
            <a:r>
              <a:rPr lang="en-US" altLang="ko-KR" sz="2000" dirty="0"/>
              <a:t>normalization </a:t>
            </a:r>
            <a:r>
              <a:rPr lang="ko-KR" altLang="en-US" sz="2000" dirty="0"/>
              <a:t>적용</a:t>
            </a:r>
            <a:endParaRPr lang="en-US" altLang="ko-KR" sz="2000" dirty="0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0484349A-7E75-7EB8-1048-1E897CBB672C}"/>
              </a:ext>
            </a:extLst>
          </p:cNvPr>
          <p:cNvCxnSpPr>
            <a:cxnSpLocks/>
          </p:cNvCxnSpPr>
          <p:nvPr/>
        </p:nvCxnSpPr>
        <p:spPr>
          <a:xfrm>
            <a:off x="4918326" y="616961"/>
            <a:ext cx="727367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8DB23885-B983-FAE9-7ECE-67C7ABBD2AB4}"/>
              </a:ext>
            </a:extLst>
          </p:cNvPr>
          <p:cNvGrpSpPr/>
          <p:nvPr/>
        </p:nvGrpSpPr>
        <p:grpSpPr>
          <a:xfrm>
            <a:off x="290583" y="279593"/>
            <a:ext cx="806324" cy="674736"/>
            <a:chOff x="4954137" y="0"/>
            <a:chExt cx="5895833" cy="4933666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2697E4C2-CDE2-C06A-79B7-CEF56126DBF7}"/>
                </a:ext>
              </a:extLst>
            </p:cNvPr>
            <p:cNvSpPr/>
            <p:nvPr/>
          </p:nvSpPr>
          <p:spPr>
            <a:xfrm>
              <a:off x="5431809" y="0"/>
              <a:ext cx="4933666" cy="4933666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08FE02BF-150A-48C0-FC20-D066CCEE0F3D}"/>
                </a:ext>
              </a:extLst>
            </p:cNvPr>
            <p:cNvSpPr/>
            <p:nvPr/>
          </p:nvSpPr>
          <p:spPr>
            <a:xfrm>
              <a:off x="4954137" y="1360703"/>
              <a:ext cx="5895833" cy="162749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2B312297-123E-7A94-7D2F-FCDFA783D371}"/>
              </a:ext>
            </a:extLst>
          </p:cNvPr>
          <p:cNvSpPr txBox="1"/>
          <p:nvPr/>
        </p:nvSpPr>
        <p:spPr>
          <a:xfrm>
            <a:off x="484759" y="457272"/>
            <a:ext cx="4722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02</a:t>
            </a:r>
            <a:endParaRPr lang="ko-KR" altLang="en-US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137773CA-400A-6785-E571-4DAEA2B16FD2}"/>
              </a:ext>
            </a:extLst>
          </p:cNvPr>
          <p:cNvSpPr txBox="1">
            <a:spLocks/>
          </p:cNvSpPr>
          <p:nvPr/>
        </p:nvSpPr>
        <p:spPr>
          <a:xfrm>
            <a:off x="1203243" y="817675"/>
            <a:ext cx="2004777" cy="5723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1pPr>
          </a:lstStyle>
          <a:p>
            <a:r>
              <a:rPr lang="en-US" altLang="ko-KR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NaFNet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E353CCB3-D50B-FC02-869F-D986E6DD723E}"/>
              </a:ext>
            </a:extLst>
          </p:cNvPr>
          <p:cNvGrpSpPr/>
          <p:nvPr/>
        </p:nvGrpSpPr>
        <p:grpSpPr>
          <a:xfrm>
            <a:off x="8410725" y="2000299"/>
            <a:ext cx="3005419" cy="3487775"/>
            <a:chOff x="8479848" y="1144637"/>
            <a:chExt cx="2659056" cy="3085822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2FB9E211-96F0-7191-A0BA-4242C31078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b="48946"/>
            <a:stretch/>
          </p:blipFill>
          <p:spPr>
            <a:xfrm>
              <a:off x="8479848" y="1144637"/>
              <a:ext cx="1110362" cy="2950626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52582F39-97B6-6CA5-BBBC-D8145FEAB2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t="50039"/>
            <a:stretch/>
          </p:blipFill>
          <p:spPr>
            <a:xfrm>
              <a:off x="10028542" y="1342995"/>
              <a:ext cx="1110362" cy="2887464"/>
            </a:xfrm>
            <a:prstGeom prst="rect">
              <a:avLst/>
            </a:prstGeom>
          </p:spPr>
        </p:pic>
        <p:cxnSp>
          <p:nvCxnSpPr>
            <p:cNvPr id="12" name="연결선: 꺾임 11">
              <a:extLst>
                <a:ext uri="{FF2B5EF4-FFF2-40B4-BE49-F238E27FC236}">
                  <a16:creationId xmlns:a16="http://schemas.microsoft.com/office/drawing/2014/main" id="{5C89544D-AFD1-0201-DA3E-29A66F01820D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8379984" y="1924769"/>
              <a:ext cx="2705286" cy="1548262"/>
            </a:xfrm>
            <a:prstGeom prst="bentConnector5">
              <a:avLst>
                <a:gd name="adj1" fmla="val -8450"/>
                <a:gd name="adj2" fmla="val 50000"/>
                <a:gd name="adj3" fmla="val 108450"/>
              </a:avLst>
            </a:prstGeom>
            <a:ln w="12700">
              <a:solidFill>
                <a:srgbClr val="00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792972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A8E5FB-D401-6CB3-026F-EC7A71182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3242" y="0"/>
            <a:ext cx="3566877" cy="1325563"/>
          </a:xfrm>
        </p:spPr>
        <p:txBody>
          <a:bodyPr>
            <a:normAutofit/>
          </a:bodyPr>
          <a:lstStyle/>
          <a:p>
            <a:r>
              <a:rPr lang="en-US" altLang="ko-KR" sz="3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Model structure</a:t>
            </a:r>
            <a:endParaRPr lang="ko-KR" altLang="en-US" sz="3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EF71F40-4E8D-F9D2-2EF2-63B01A1529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716584"/>
            <a:ext cx="6750539" cy="2911866"/>
          </a:xfrm>
        </p:spPr>
        <p:txBody>
          <a:bodyPr>
            <a:normAutofit/>
          </a:bodyPr>
          <a:lstStyle/>
          <a:p>
            <a:pPr>
              <a:lnSpc>
                <a:spcPts val="3000"/>
              </a:lnSpc>
            </a:pPr>
            <a:r>
              <a:rPr lang="ko-KR" altLang="en-US" sz="2000" dirty="0"/>
              <a:t>기존 모델은 </a:t>
            </a:r>
            <a:r>
              <a:rPr lang="en-US" altLang="ko-KR" sz="2000" dirty="0"/>
              <a:t>Edge </a:t>
            </a:r>
            <a:r>
              <a:rPr lang="ko-KR" altLang="en-US" sz="2000" dirty="0"/>
              <a:t>부분을 잘 복원하지 못한다는 단점 존재</a:t>
            </a:r>
            <a:endParaRPr lang="en-US" altLang="ko-KR" sz="2000" dirty="0"/>
          </a:p>
          <a:p>
            <a:pPr>
              <a:lnSpc>
                <a:spcPts val="3000"/>
              </a:lnSpc>
            </a:pPr>
            <a:endParaRPr lang="en-US" altLang="ko-KR" sz="2000" dirty="0"/>
          </a:p>
          <a:p>
            <a:pPr>
              <a:lnSpc>
                <a:spcPts val="3000"/>
              </a:lnSpc>
            </a:pPr>
            <a:r>
              <a:rPr lang="en-US" altLang="ko-KR" sz="2000" dirty="0"/>
              <a:t>Edge Attention</a:t>
            </a:r>
            <a:r>
              <a:rPr lang="ko-KR" altLang="en-US" sz="2000" dirty="0"/>
              <a:t>과 </a:t>
            </a:r>
            <a:r>
              <a:rPr lang="en-US" altLang="ko-KR" sz="2000" dirty="0"/>
              <a:t>Edge Loss</a:t>
            </a:r>
            <a:r>
              <a:rPr lang="ko-KR" altLang="en-US" sz="2000" dirty="0"/>
              <a:t>를 추가로 적용하여 </a:t>
            </a:r>
            <a:r>
              <a:rPr lang="en-US" altLang="ko-KR" sz="2000" dirty="0"/>
              <a:t>high frequency </a:t>
            </a:r>
            <a:r>
              <a:rPr lang="ko-KR" altLang="en-US" sz="2000" dirty="0"/>
              <a:t>부분을 잘 예측하게끔 함</a:t>
            </a:r>
            <a:endParaRPr lang="en-US" altLang="ko-KR" sz="2000" dirty="0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0484349A-7E75-7EB8-1048-1E897CBB672C}"/>
              </a:ext>
            </a:extLst>
          </p:cNvPr>
          <p:cNvCxnSpPr>
            <a:cxnSpLocks/>
          </p:cNvCxnSpPr>
          <p:nvPr/>
        </p:nvCxnSpPr>
        <p:spPr>
          <a:xfrm>
            <a:off x="4918326" y="616961"/>
            <a:ext cx="727367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8DB23885-B983-FAE9-7ECE-67C7ABBD2AB4}"/>
              </a:ext>
            </a:extLst>
          </p:cNvPr>
          <p:cNvGrpSpPr/>
          <p:nvPr/>
        </p:nvGrpSpPr>
        <p:grpSpPr>
          <a:xfrm>
            <a:off x="290583" y="279593"/>
            <a:ext cx="806324" cy="674736"/>
            <a:chOff x="4954137" y="0"/>
            <a:chExt cx="5895833" cy="4933666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2697E4C2-CDE2-C06A-79B7-CEF56126DBF7}"/>
                </a:ext>
              </a:extLst>
            </p:cNvPr>
            <p:cNvSpPr/>
            <p:nvPr/>
          </p:nvSpPr>
          <p:spPr>
            <a:xfrm>
              <a:off x="5431809" y="0"/>
              <a:ext cx="4933666" cy="4933666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08FE02BF-150A-48C0-FC20-D066CCEE0F3D}"/>
                </a:ext>
              </a:extLst>
            </p:cNvPr>
            <p:cNvSpPr/>
            <p:nvPr/>
          </p:nvSpPr>
          <p:spPr>
            <a:xfrm>
              <a:off x="4954137" y="1360703"/>
              <a:ext cx="5895833" cy="162749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2B312297-123E-7A94-7D2F-FCDFA783D371}"/>
              </a:ext>
            </a:extLst>
          </p:cNvPr>
          <p:cNvSpPr txBox="1"/>
          <p:nvPr/>
        </p:nvSpPr>
        <p:spPr>
          <a:xfrm>
            <a:off x="484759" y="457272"/>
            <a:ext cx="4722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02</a:t>
            </a:r>
            <a:endParaRPr lang="ko-KR" altLang="en-US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137773CA-400A-6785-E571-4DAEA2B16FD2}"/>
              </a:ext>
            </a:extLst>
          </p:cNvPr>
          <p:cNvSpPr txBox="1">
            <a:spLocks/>
          </p:cNvSpPr>
          <p:nvPr/>
        </p:nvSpPr>
        <p:spPr>
          <a:xfrm>
            <a:off x="1203243" y="817675"/>
            <a:ext cx="2004777" cy="5723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1pPr>
          </a:lstStyle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EAMRI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845FA37-FFC9-29B9-6641-2C1FA1EAD8ED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983470" y="826604"/>
            <a:ext cx="3547632" cy="3343375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26C57DFD-4C2E-8156-EFE6-185D660C10FE}"/>
              </a:ext>
            </a:extLst>
          </p:cNvPr>
          <p:cNvSpPr txBox="1">
            <a:spLocks/>
          </p:cNvSpPr>
          <p:nvPr/>
        </p:nvSpPr>
        <p:spPr>
          <a:xfrm>
            <a:off x="8164996" y="4169979"/>
            <a:ext cx="3537031" cy="5723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1pPr>
          </a:lstStyle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Sobel operation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을 적용하여 추출한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edge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를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ground truth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로 하여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edge loss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를 따로 계산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0E93A82C-DC87-3861-EFA0-557656BB4352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85608" y="3881118"/>
            <a:ext cx="8169021" cy="2697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9019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33FCFF1E-1D41-F58C-AD14-887A382A721A}"/>
              </a:ext>
            </a:extLst>
          </p:cNvPr>
          <p:cNvCxnSpPr>
            <a:cxnSpLocks/>
          </p:cNvCxnSpPr>
          <p:nvPr/>
        </p:nvCxnSpPr>
        <p:spPr>
          <a:xfrm>
            <a:off x="12441382" y="616961"/>
            <a:ext cx="3048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1099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 advClick="0" advTm="0">
        <p:fade/>
      </p:transition>
    </mc:Choice>
    <mc:Fallback xmlns="">
      <p:transition advClick="0" advTm="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A8E5FB-D401-6CB3-026F-EC7A71182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3242" y="0"/>
            <a:ext cx="3566877" cy="1325563"/>
          </a:xfrm>
        </p:spPr>
        <p:txBody>
          <a:bodyPr>
            <a:normAutofit/>
          </a:bodyPr>
          <a:lstStyle/>
          <a:p>
            <a:r>
              <a:rPr lang="en-US" altLang="ko-KR" sz="3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Final model</a:t>
            </a:r>
            <a:endParaRPr lang="ko-KR" altLang="en-US" sz="3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0484349A-7E75-7EB8-1048-1E897CBB672C}"/>
              </a:ext>
            </a:extLst>
          </p:cNvPr>
          <p:cNvCxnSpPr>
            <a:cxnSpLocks/>
          </p:cNvCxnSpPr>
          <p:nvPr/>
        </p:nvCxnSpPr>
        <p:spPr>
          <a:xfrm>
            <a:off x="3985260" y="616961"/>
            <a:ext cx="820674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8DB23885-B983-FAE9-7ECE-67C7ABBD2AB4}"/>
              </a:ext>
            </a:extLst>
          </p:cNvPr>
          <p:cNvGrpSpPr/>
          <p:nvPr/>
        </p:nvGrpSpPr>
        <p:grpSpPr>
          <a:xfrm>
            <a:off x="290583" y="279593"/>
            <a:ext cx="806324" cy="674736"/>
            <a:chOff x="4954137" y="0"/>
            <a:chExt cx="5895833" cy="4933666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2697E4C2-CDE2-C06A-79B7-CEF56126DBF7}"/>
                </a:ext>
              </a:extLst>
            </p:cNvPr>
            <p:cNvSpPr/>
            <p:nvPr/>
          </p:nvSpPr>
          <p:spPr>
            <a:xfrm>
              <a:off x="5431809" y="0"/>
              <a:ext cx="4933666" cy="4933666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08FE02BF-150A-48C0-FC20-D066CCEE0F3D}"/>
                </a:ext>
              </a:extLst>
            </p:cNvPr>
            <p:cNvSpPr/>
            <p:nvPr/>
          </p:nvSpPr>
          <p:spPr>
            <a:xfrm>
              <a:off x="4954137" y="1360703"/>
              <a:ext cx="5895833" cy="162749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2B312297-123E-7A94-7D2F-FCDFA783D371}"/>
              </a:ext>
            </a:extLst>
          </p:cNvPr>
          <p:cNvSpPr txBox="1"/>
          <p:nvPr/>
        </p:nvSpPr>
        <p:spPr>
          <a:xfrm>
            <a:off x="484759" y="457272"/>
            <a:ext cx="4722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03</a:t>
            </a:r>
            <a:endParaRPr lang="ko-KR" altLang="en-US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3E0CDEAC-0FF6-9CD4-D326-BEBC4A05A1C8}"/>
              </a:ext>
            </a:extLst>
          </p:cNvPr>
          <p:cNvSpPr txBox="1">
            <a:spLocks/>
          </p:cNvSpPr>
          <p:nvPr/>
        </p:nvSpPr>
        <p:spPr>
          <a:xfrm>
            <a:off x="1203243" y="817675"/>
            <a:ext cx="3488483" cy="5723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1pPr>
          </a:lstStyle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final model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05612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C442A74E-AFFF-4F58-5AF8-26C80286B3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07218"/>
            <a:ext cx="12192000" cy="5643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30957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image">
            <a:extLst>
              <a:ext uri="{FF2B5EF4-FFF2-40B4-BE49-F238E27FC236}">
                <a16:creationId xmlns:a16="http://schemas.microsoft.com/office/drawing/2014/main" id="{4928F6E2-A538-1BA1-D242-44CF983906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344" y="827137"/>
            <a:ext cx="12192000" cy="5643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1C56203E-5853-65B8-3475-586D74C279BB}"/>
              </a:ext>
            </a:extLst>
          </p:cNvPr>
          <p:cNvSpPr/>
          <p:nvPr/>
        </p:nvSpPr>
        <p:spPr>
          <a:xfrm>
            <a:off x="9664862" y="706056"/>
            <a:ext cx="1188334" cy="5671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err="1">
                <a:solidFill>
                  <a:schemeClr val="tx1"/>
                </a:solidFill>
                <a:latin typeface="a드림고딕7" panose="02020600000000000000" pitchFamily="18" charset="-127"/>
                <a:ea typeface="a드림고딕7" panose="02020600000000000000" pitchFamily="18" charset="-127"/>
              </a:rPr>
              <a:t>NewData</a:t>
            </a:r>
            <a:endParaRPr lang="en-US" altLang="ko-KR" sz="1100" dirty="0">
              <a:solidFill>
                <a:schemeClr val="tx1"/>
              </a:solidFill>
              <a:latin typeface="a드림고딕7" panose="02020600000000000000" pitchFamily="18" charset="-127"/>
              <a:ea typeface="a드림고딕7" panose="02020600000000000000" pitchFamily="18" charset="-127"/>
            </a:endParaRPr>
          </a:p>
          <a:p>
            <a:pPr algn="ctr"/>
            <a:r>
              <a:rPr lang="en-US" altLang="ko-KR" sz="1100" dirty="0">
                <a:solidFill>
                  <a:schemeClr val="tx1"/>
                </a:solidFill>
                <a:latin typeface="a드림고딕7" panose="02020600000000000000" pitchFamily="18" charset="-127"/>
                <a:ea typeface="a드림고딕7" panose="02020600000000000000" pitchFamily="18" charset="-127"/>
              </a:rPr>
              <a:t>or </a:t>
            </a:r>
          </a:p>
          <a:p>
            <a:pPr algn="ctr"/>
            <a:r>
              <a:rPr lang="en-US" altLang="ko-KR" sz="1100" dirty="0">
                <a:solidFill>
                  <a:schemeClr val="tx1"/>
                </a:solidFill>
                <a:latin typeface="a드림고딕7" panose="02020600000000000000" pitchFamily="18" charset="-127"/>
                <a:ea typeface="a드림고딕7" panose="02020600000000000000" pitchFamily="18" charset="-127"/>
              </a:rPr>
              <a:t>NewData2</a:t>
            </a:r>
          </a:p>
        </p:txBody>
      </p:sp>
    </p:spTree>
    <p:extLst>
      <p:ext uri="{BB962C8B-B14F-4D97-AF65-F5344CB8AC3E}">
        <p14:creationId xmlns:p14="http://schemas.microsoft.com/office/powerpoint/2010/main" val="6825475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28">
            <a:extLst>
              <a:ext uri="{FF2B5EF4-FFF2-40B4-BE49-F238E27FC236}">
                <a16:creationId xmlns:a16="http://schemas.microsoft.com/office/drawing/2014/main" id="{40BEEFAC-B393-4C56-4260-E12B5A72B3EE}"/>
              </a:ext>
            </a:extLst>
          </p:cNvPr>
          <p:cNvGrpSpPr/>
          <p:nvPr/>
        </p:nvGrpSpPr>
        <p:grpSpPr>
          <a:xfrm>
            <a:off x="777432" y="144742"/>
            <a:ext cx="11049246" cy="4853132"/>
            <a:chOff x="777432" y="144742"/>
            <a:chExt cx="11049246" cy="4853132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E05139A6-382B-5BF8-DF52-9FCA22A84A79}"/>
                </a:ext>
              </a:extLst>
            </p:cNvPr>
            <p:cNvGrpSpPr/>
            <p:nvPr/>
          </p:nvGrpSpPr>
          <p:grpSpPr>
            <a:xfrm>
              <a:off x="7038857" y="150497"/>
              <a:ext cx="2650604" cy="1747778"/>
              <a:chOff x="3211009" y="3103455"/>
              <a:chExt cx="2650604" cy="1747778"/>
            </a:xfrm>
          </p:grpSpPr>
          <p:pic>
            <p:nvPicPr>
              <p:cNvPr id="18" name="Picture 2" descr="image">
                <a:extLst>
                  <a:ext uri="{FF2B5EF4-FFF2-40B4-BE49-F238E27FC236}">
                    <a16:creationId xmlns:a16="http://schemas.microsoft.com/office/drawing/2014/main" id="{96A37429-3F98-A141-5210-005CC1C864C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366" t="1759" r="58893" b="65039"/>
              <a:stretch/>
            </p:blipFill>
            <p:spPr bwMode="auto">
              <a:xfrm>
                <a:off x="3211009" y="3103455"/>
                <a:ext cx="2650604" cy="174777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C2673985-A7A8-F366-38AE-1D966F5112E9}"/>
                  </a:ext>
                </a:extLst>
              </p:cNvPr>
              <p:cNvSpPr/>
              <p:nvPr/>
            </p:nvSpPr>
            <p:spPr>
              <a:xfrm>
                <a:off x="4109010" y="3788375"/>
                <a:ext cx="854602" cy="33561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tx1"/>
                    </a:solidFill>
                    <a:latin typeface="a드림고딕7" panose="02020600000000000000" pitchFamily="18" charset="-127"/>
                    <a:ea typeface="a드림고딕7" panose="02020600000000000000" pitchFamily="18" charset="-127"/>
                  </a:rPr>
                  <a:t>home</a:t>
                </a:r>
                <a:endParaRPr lang="ko-KR" altLang="en-US" dirty="0">
                  <a:solidFill>
                    <a:schemeClr val="tx1"/>
                  </a:solidFill>
                  <a:latin typeface="a드림고딕7" panose="02020600000000000000" pitchFamily="18" charset="-127"/>
                  <a:ea typeface="a드림고딕7" panose="02020600000000000000" pitchFamily="18" charset="-127"/>
                </a:endParaRPr>
              </a:p>
            </p:txBody>
          </p:sp>
        </p:grpSp>
        <p:pic>
          <p:nvPicPr>
            <p:cNvPr id="2050" name="Picture 2" descr="image">
              <a:extLst>
                <a:ext uri="{FF2B5EF4-FFF2-40B4-BE49-F238E27FC236}">
                  <a16:creationId xmlns:a16="http://schemas.microsoft.com/office/drawing/2014/main" id="{A0E7B1AB-634C-C22D-B5CA-BC43D0540C1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366" t="1759" r="58893" b="65039"/>
            <a:stretch/>
          </p:blipFill>
          <p:spPr bwMode="auto">
            <a:xfrm>
              <a:off x="2021709" y="144742"/>
              <a:ext cx="2650604" cy="17477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" name="Picture 2" descr="image">
              <a:extLst>
                <a:ext uri="{FF2B5EF4-FFF2-40B4-BE49-F238E27FC236}">
                  <a16:creationId xmlns:a16="http://schemas.microsoft.com/office/drawing/2014/main" id="{6519EC60-21EE-4832-A323-0B72C43F79B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187" t="50821" r="72152" b="33414"/>
            <a:stretch/>
          </p:blipFill>
          <p:spPr bwMode="auto">
            <a:xfrm>
              <a:off x="1904033" y="2420174"/>
              <a:ext cx="2031359" cy="8299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2" descr="image">
              <a:extLst>
                <a:ext uri="{FF2B5EF4-FFF2-40B4-BE49-F238E27FC236}">
                  <a16:creationId xmlns:a16="http://schemas.microsoft.com/office/drawing/2014/main" id="{09E861BF-F28C-1B9D-1040-F50C974D288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187" t="50673" r="47326" b="33414"/>
            <a:stretch/>
          </p:blipFill>
          <p:spPr bwMode="auto">
            <a:xfrm>
              <a:off x="6046809" y="2420173"/>
              <a:ext cx="5058136" cy="8376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2" descr="image">
              <a:extLst>
                <a:ext uri="{FF2B5EF4-FFF2-40B4-BE49-F238E27FC236}">
                  <a16:creationId xmlns:a16="http://schemas.microsoft.com/office/drawing/2014/main" id="{4AEB269F-6D7A-0368-9219-792D22DB966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515" t="33385" r="65475" b="51636"/>
            <a:stretch/>
          </p:blipFill>
          <p:spPr bwMode="auto">
            <a:xfrm>
              <a:off x="3000735" y="1676428"/>
              <a:ext cx="854602" cy="7885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BDCE139C-971B-9EDC-94D8-61909AED04A4}"/>
                </a:ext>
              </a:extLst>
            </p:cNvPr>
            <p:cNvSpPr/>
            <p:nvPr/>
          </p:nvSpPr>
          <p:spPr>
            <a:xfrm>
              <a:off x="2919712" y="833431"/>
              <a:ext cx="854602" cy="3356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a드림고딕7" panose="02020600000000000000" pitchFamily="18" charset="-127"/>
                  <a:ea typeface="a드림고딕7" panose="02020600000000000000" pitchFamily="18" charset="-127"/>
                </a:rPr>
                <a:t>root</a:t>
              </a:r>
              <a:endParaRPr lang="ko-KR" altLang="en-US" dirty="0">
                <a:solidFill>
                  <a:schemeClr val="tx1"/>
                </a:solidFill>
                <a:latin typeface="a드림고딕7" panose="02020600000000000000" pitchFamily="18" charset="-127"/>
                <a:ea typeface="a드림고딕7" panose="02020600000000000000" pitchFamily="18" charset="-127"/>
              </a:endParaRPr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8587B6FA-FD6D-FE5F-AAB3-6B726B5B2A8A}"/>
                </a:ext>
              </a:extLst>
            </p:cNvPr>
            <p:cNvGrpSpPr/>
            <p:nvPr/>
          </p:nvGrpSpPr>
          <p:grpSpPr>
            <a:xfrm>
              <a:off x="3211009" y="3103455"/>
              <a:ext cx="2650604" cy="1747778"/>
              <a:chOff x="3211009" y="3103455"/>
              <a:chExt cx="2650604" cy="1747778"/>
            </a:xfrm>
          </p:grpSpPr>
          <p:pic>
            <p:nvPicPr>
              <p:cNvPr id="10" name="Picture 2" descr="image">
                <a:extLst>
                  <a:ext uri="{FF2B5EF4-FFF2-40B4-BE49-F238E27FC236}">
                    <a16:creationId xmlns:a16="http://schemas.microsoft.com/office/drawing/2014/main" id="{6897C23D-5EC6-64B3-44F8-67D4BBDDC48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366" t="1759" r="58893" b="65039"/>
              <a:stretch/>
            </p:blipFill>
            <p:spPr bwMode="auto">
              <a:xfrm>
                <a:off x="3211009" y="3103455"/>
                <a:ext cx="2650604" cy="174777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4EC70ADB-2485-C574-31E2-E9DD4E222A0C}"/>
                  </a:ext>
                </a:extLst>
              </p:cNvPr>
              <p:cNvSpPr/>
              <p:nvPr/>
            </p:nvSpPr>
            <p:spPr>
              <a:xfrm>
                <a:off x="4109010" y="3788375"/>
                <a:ext cx="854602" cy="33561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tx1"/>
                    </a:solidFill>
                    <a:latin typeface="a드림고딕7" panose="02020600000000000000" pitchFamily="18" charset="-127"/>
                    <a:ea typeface="a드림고딕7" panose="02020600000000000000" pitchFamily="18" charset="-127"/>
                  </a:rPr>
                  <a:t>result</a:t>
                </a:r>
                <a:endParaRPr lang="ko-KR" altLang="en-US" dirty="0">
                  <a:solidFill>
                    <a:schemeClr val="tx1"/>
                  </a:solidFill>
                  <a:latin typeface="a드림고딕7" panose="02020600000000000000" pitchFamily="18" charset="-127"/>
                  <a:ea typeface="a드림고딕7" panose="02020600000000000000" pitchFamily="18" charset="-127"/>
                </a:endParaRPr>
              </a:p>
            </p:txBody>
          </p:sp>
        </p:grpSp>
        <p:pic>
          <p:nvPicPr>
            <p:cNvPr id="3" name="Picture 2" descr="image">
              <a:extLst>
                <a:ext uri="{FF2B5EF4-FFF2-40B4-BE49-F238E27FC236}">
                  <a16:creationId xmlns:a16="http://schemas.microsoft.com/office/drawing/2014/main" id="{65072A22-EDEE-546D-B1CF-85E896577B6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333" t="32065" r="4509" b="37756"/>
            <a:stretch/>
          </p:blipFill>
          <p:spPr bwMode="auto">
            <a:xfrm>
              <a:off x="6830513" y="1676429"/>
              <a:ext cx="3067293" cy="15736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82B5F6C5-10ED-FC9E-185E-749C91887BE4}"/>
                </a:ext>
              </a:extLst>
            </p:cNvPr>
            <p:cNvGrpSpPr/>
            <p:nvPr/>
          </p:nvGrpSpPr>
          <p:grpSpPr>
            <a:xfrm>
              <a:off x="5022098" y="3103455"/>
              <a:ext cx="2650604" cy="1747778"/>
              <a:chOff x="3211009" y="3103455"/>
              <a:chExt cx="2650604" cy="1747778"/>
            </a:xfrm>
          </p:grpSpPr>
          <p:pic>
            <p:nvPicPr>
              <p:cNvPr id="21" name="Picture 2" descr="image">
                <a:extLst>
                  <a:ext uri="{FF2B5EF4-FFF2-40B4-BE49-F238E27FC236}">
                    <a16:creationId xmlns:a16="http://schemas.microsoft.com/office/drawing/2014/main" id="{4A389EAC-8514-17BD-7AE7-93792641CEF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366" t="1759" r="58893" b="65039"/>
              <a:stretch/>
            </p:blipFill>
            <p:spPr bwMode="auto">
              <a:xfrm>
                <a:off x="3211009" y="3103455"/>
                <a:ext cx="2650604" cy="174777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0CCD69BB-DC7F-6E21-261B-F5AB672C13AF}"/>
                  </a:ext>
                </a:extLst>
              </p:cNvPr>
              <p:cNvSpPr/>
              <p:nvPr/>
            </p:nvSpPr>
            <p:spPr>
              <a:xfrm>
                <a:off x="4109010" y="3788375"/>
                <a:ext cx="854602" cy="33561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tx1"/>
                    </a:solidFill>
                    <a:latin typeface="a드림고딕7" panose="02020600000000000000" pitchFamily="18" charset="-127"/>
                    <a:ea typeface="a드림고딕7" panose="02020600000000000000" pitchFamily="18" charset="-127"/>
                  </a:rPr>
                  <a:t>Data</a:t>
                </a:r>
                <a:endParaRPr lang="ko-KR" altLang="en-US" dirty="0">
                  <a:solidFill>
                    <a:schemeClr val="tx1"/>
                  </a:solidFill>
                  <a:latin typeface="a드림고딕7" panose="02020600000000000000" pitchFamily="18" charset="-127"/>
                  <a:ea typeface="a드림고딕7" panose="02020600000000000000" pitchFamily="18" charset="-127"/>
                </a:endParaRPr>
              </a:p>
            </p:txBody>
          </p:sp>
        </p:grp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C100639A-823A-50C8-E3CD-A16088599BFA}"/>
                </a:ext>
              </a:extLst>
            </p:cNvPr>
            <p:cNvGrpSpPr/>
            <p:nvPr/>
          </p:nvGrpSpPr>
          <p:grpSpPr>
            <a:xfrm>
              <a:off x="7064425" y="3119952"/>
              <a:ext cx="2650604" cy="1747778"/>
              <a:chOff x="3211009" y="3103455"/>
              <a:chExt cx="2650604" cy="1747778"/>
            </a:xfrm>
          </p:grpSpPr>
          <p:pic>
            <p:nvPicPr>
              <p:cNvPr id="24" name="Picture 2" descr="image">
                <a:extLst>
                  <a:ext uri="{FF2B5EF4-FFF2-40B4-BE49-F238E27FC236}">
                    <a16:creationId xmlns:a16="http://schemas.microsoft.com/office/drawing/2014/main" id="{4F710D2A-C209-92D1-0F12-21308A4CFDB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366" t="1759" r="58893" b="65039"/>
              <a:stretch/>
            </p:blipFill>
            <p:spPr bwMode="auto">
              <a:xfrm>
                <a:off x="3211009" y="3103455"/>
                <a:ext cx="2650604" cy="174777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4D517F48-CD0F-D9CF-08F3-FC02DC272FBA}"/>
                  </a:ext>
                </a:extLst>
              </p:cNvPr>
              <p:cNvSpPr/>
              <p:nvPr/>
            </p:nvSpPr>
            <p:spPr>
              <a:xfrm>
                <a:off x="3970113" y="3788375"/>
                <a:ext cx="1213648" cy="33561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err="1">
                    <a:solidFill>
                      <a:schemeClr val="tx1"/>
                    </a:solidFill>
                    <a:latin typeface="a드림고딕7" panose="02020600000000000000" pitchFamily="18" charset="-127"/>
                    <a:ea typeface="a드림고딕7" panose="02020600000000000000" pitchFamily="18" charset="-127"/>
                  </a:rPr>
                  <a:t>NewData</a:t>
                </a:r>
                <a:endParaRPr lang="ko-KR" altLang="en-US" dirty="0">
                  <a:solidFill>
                    <a:schemeClr val="tx1"/>
                  </a:solidFill>
                  <a:latin typeface="a드림고딕7" panose="02020600000000000000" pitchFamily="18" charset="-127"/>
                  <a:ea typeface="a드림고딕7" panose="02020600000000000000" pitchFamily="18" charset="-127"/>
                </a:endParaRPr>
              </a:p>
            </p:txBody>
          </p:sp>
        </p:grp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8764E5F1-FAC1-6867-EE6D-C64154DA3045}"/>
                </a:ext>
              </a:extLst>
            </p:cNvPr>
            <p:cNvGrpSpPr/>
            <p:nvPr/>
          </p:nvGrpSpPr>
          <p:grpSpPr>
            <a:xfrm>
              <a:off x="9176074" y="3119952"/>
              <a:ext cx="2650604" cy="1747778"/>
              <a:chOff x="3211009" y="3103455"/>
              <a:chExt cx="2650604" cy="1747778"/>
            </a:xfrm>
          </p:grpSpPr>
          <p:pic>
            <p:nvPicPr>
              <p:cNvPr id="27" name="Picture 2" descr="image">
                <a:extLst>
                  <a:ext uri="{FF2B5EF4-FFF2-40B4-BE49-F238E27FC236}">
                    <a16:creationId xmlns:a16="http://schemas.microsoft.com/office/drawing/2014/main" id="{6170C4F8-58DD-5D1B-ECFD-C2E43B1D2CD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366" t="1759" r="58893" b="65039"/>
              <a:stretch/>
            </p:blipFill>
            <p:spPr bwMode="auto">
              <a:xfrm>
                <a:off x="3211009" y="3103455"/>
                <a:ext cx="2650604" cy="174777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0F6AB340-062C-9C62-B1D7-A9CD74DF7CC2}"/>
                  </a:ext>
                </a:extLst>
              </p:cNvPr>
              <p:cNvSpPr/>
              <p:nvPr/>
            </p:nvSpPr>
            <p:spPr>
              <a:xfrm>
                <a:off x="3865586" y="3788375"/>
                <a:ext cx="1434050" cy="31911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tx1"/>
                    </a:solidFill>
                    <a:latin typeface="a드림고딕7" panose="02020600000000000000" pitchFamily="18" charset="-127"/>
                    <a:ea typeface="a드림고딕7" panose="02020600000000000000" pitchFamily="18" charset="-127"/>
                  </a:rPr>
                  <a:t>NewData2</a:t>
                </a:r>
                <a:endParaRPr lang="ko-KR" altLang="en-US" dirty="0">
                  <a:solidFill>
                    <a:schemeClr val="tx1"/>
                  </a:solidFill>
                  <a:latin typeface="a드림고딕7" panose="02020600000000000000" pitchFamily="18" charset="-127"/>
                  <a:ea typeface="a드림고딕7" panose="02020600000000000000" pitchFamily="18" charset="-127"/>
                </a:endParaRPr>
              </a:p>
            </p:txBody>
          </p:sp>
        </p:grpSp>
        <p:pic>
          <p:nvPicPr>
            <p:cNvPr id="6" name="Picture 2" descr="image">
              <a:extLst>
                <a:ext uri="{FF2B5EF4-FFF2-40B4-BE49-F238E27FC236}">
                  <a16:creationId xmlns:a16="http://schemas.microsoft.com/office/drawing/2014/main" id="{B2461CC2-B544-5837-5585-EAFF98672C5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84" t="65886" r="75475" b="913"/>
            <a:stretch/>
          </p:blipFill>
          <p:spPr bwMode="auto">
            <a:xfrm>
              <a:off x="777432" y="3250096"/>
              <a:ext cx="2650604" cy="17477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2" descr="image">
              <a:extLst>
                <a:ext uri="{FF2B5EF4-FFF2-40B4-BE49-F238E27FC236}">
                  <a16:creationId xmlns:a16="http://schemas.microsoft.com/office/drawing/2014/main" id="{D1AA99A4-59A1-9134-2853-5082521E9D0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655" t="50821" r="47326" b="33414"/>
            <a:stretch/>
          </p:blipFill>
          <p:spPr bwMode="auto">
            <a:xfrm>
              <a:off x="3428036" y="2420174"/>
              <a:ext cx="1709193" cy="8299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8081404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그룹 32">
            <a:extLst>
              <a:ext uri="{FF2B5EF4-FFF2-40B4-BE49-F238E27FC236}">
                <a16:creationId xmlns:a16="http://schemas.microsoft.com/office/drawing/2014/main" id="{4AE6932B-2922-6D2E-1BCF-A1AB5B8A1122}"/>
              </a:ext>
            </a:extLst>
          </p:cNvPr>
          <p:cNvGrpSpPr/>
          <p:nvPr/>
        </p:nvGrpSpPr>
        <p:grpSpPr>
          <a:xfrm>
            <a:off x="160593" y="144742"/>
            <a:ext cx="4953765" cy="4706491"/>
            <a:chOff x="160593" y="144742"/>
            <a:chExt cx="4953765" cy="4706491"/>
          </a:xfrm>
        </p:grpSpPr>
        <p:pic>
          <p:nvPicPr>
            <p:cNvPr id="2050" name="Picture 2" descr="image">
              <a:extLst>
                <a:ext uri="{FF2B5EF4-FFF2-40B4-BE49-F238E27FC236}">
                  <a16:creationId xmlns:a16="http://schemas.microsoft.com/office/drawing/2014/main" id="{A0E7B1AB-634C-C22D-B5CA-BC43D0540C1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366" t="1759" r="58893" b="65039"/>
            <a:stretch/>
          </p:blipFill>
          <p:spPr bwMode="auto">
            <a:xfrm>
              <a:off x="1274454" y="144742"/>
              <a:ext cx="2650604" cy="17477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2" descr="image">
              <a:extLst>
                <a:ext uri="{FF2B5EF4-FFF2-40B4-BE49-F238E27FC236}">
                  <a16:creationId xmlns:a16="http://schemas.microsoft.com/office/drawing/2014/main" id="{4AEB269F-6D7A-0368-9219-792D22DB966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515" t="33385" r="65475" b="51636"/>
            <a:stretch/>
          </p:blipFill>
          <p:spPr bwMode="auto">
            <a:xfrm>
              <a:off x="2253480" y="1676428"/>
              <a:ext cx="854602" cy="7885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BDCE139C-971B-9EDC-94D8-61909AED04A4}"/>
                </a:ext>
              </a:extLst>
            </p:cNvPr>
            <p:cNvSpPr/>
            <p:nvPr/>
          </p:nvSpPr>
          <p:spPr>
            <a:xfrm>
              <a:off x="2172457" y="833431"/>
              <a:ext cx="854602" cy="3356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a드림고딕7" panose="02020600000000000000" pitchFamily="18" charset="-127"/>
                  <a:ea typeface="a드림고딕7" panose="02020600000000000000" pitchFamily="18" charset="-127"/>
                </a:rPr>
                <a:t>result</a:t>
              </a:r>
              <a:endParaRPr lang="ko-KR" altLang="en-US" dirty="0">
                <a:solidFill>
                  <a:schemeClr val="tx1"/>
                </a:solidFill>
                <a:latin typeface="a드림고딕7" panose="02020600000000000000" pitchFamily="18" charset="-127"/>
                <a:ea typeface="a드림고딕7" panose="02020600000000000000" pitchFamily="18" charset="-127"/>
              </a:endParaRPr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8587B6FA-FD6D-FE5F-AAB3-6B726B5B2A8A}"/>
                </a:ext>
              </a:extLst>
            </p:cNvPr>
            <p:cNvGrpSpPr/>
            <p:nvPr/>
          </p:nvGrpSpPr>
          <p:grpSpPr>
            <a:xfrm>
              <a:off x="2463754" y="3103455"/>
              <a:ext cx="2650604" cy="1747778"/>
              <a:chOff x="3211009" y="3103455"/>
              <a:chExt cx="2650604" cy="1747778"/>
            </a:xfrm>
          </p:grpSpPr>
          <p:pic>
            <p:nvPicPr>
              <p:cNvPr id="10" name="Picture 2" descr="image">
                <a:extLst>
                  <a:ext uri="{FF2B5EF4-FFF2-40B4-BE49-F238E27FC236}">
                    <a16:creationId xmlns:a16="http://schemas.microsoft.com/office/drawing/2014/main" id="{6897C23D-5EC6-64B3-44F8-67D4BBDDC48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366" t="1759" r="58893" b="65039"/>
              <a:stretch/>
            </p:blipFill>
            <p:spPr bwMode="auto">
              <a:xfrm>
                <a:off x="3211009" y="3103455"/>
                <a:ext cx="2650604" cy="174777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4EC70ADB-2485-C574-31E2-E9DD4E222A0C}"/>
                  </a:ext>
                </a:extLst>
              </p:cNvPr>
              <p:cNvSpPr/>
              <p:nvPr/>
            </p:nvSpPr>
            <p:spPr>
              <a:xfrm>
                <a:off x="3905895" y="3788374"/>
                <a:ext cx="1315038" cy="55748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tx1"/>
                    </a:solidFill>
                    <a:latin typeface="a드림고딕7" panose="02020600000000000000" pitchFamily="18" charset="-127"/>
                    <a:ea typeface="a드림고딕7" panose="02020600000000000000" pitchFamily="18" charset="-127"/>
                  </a:rPr>
                  <a:t>test_</a:t>
                </a:r>
              </a:p>
              <a:p>
                <a:pPr algn="ctr"/>
                <a:r>
                  <a:rPr lang="en-US" altLang="ko-KR" dirty="0">
                    <a:solidFill>
                      <a:schemeClr val="tx1"/>
                    </a:solidFill>
                    <a:latin typeface="a드림고딕7" panose="02020600000000000000" pitchFamily="18" charset="-127"/>
                    <a:ea typeface="a드림고딕7" panose="02020600000000000000" pitchFamily="18" charset="-127"/>
                  </a:rPr>
                  <a:t>NaFNet_2</a:t>
                </a:r>
                <a:endParaRPr lang="ko-KR" altLang="en-US" dirty="0">
                  <a:solidFill>
                    <a:schemeClr val="tx1"/>
                  </a:solidFill>
                  <a:latin typeface="a드림고딕7" panose="02020600000000000000" pitchFamily="18" charset="-127"/>
                  <a:ea typeface="a드림고딕7" panose="02020600000000000000" pitchFamily="18" charset="-127"/>
                </a:endParaRPr>
              </a:p>
            </p:txBody>
          </p:sp>
        </p:grpSp>
        <p:pic>
          <p:nvPicPr>
            <p:cNvPr id="5" name="Picture 2" descr="image">
              <a:extLst>
                <a:ext uri="{FF2B5EF4-FFF2-40B4-BE49-F238E27FC236}">
                  <a16:creationId xmlns:a16="http://schemas.microsoft.com/office/drawing/2014/main" id="{D1AA99A4-59A1-9134-2853-5082521E9D0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655" t="50821" r="47326" b="33414"/>
            <a:stretch/>
          </p:blipFill>
          <p:spPr bwMode="auto">
            <a:xfrm>
              <a:off x="2680781" y="2420174"/>
              <a:ext cx="1709193" cy="8299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EED3AE4E-7FBF-676D-0749-F50E29AD2FA7}"/>
                </a:ext>
              </a:extLst>
            </p:cNvPr>
            <p:cNvGrpSpPr/>
            <p:nvPr/>
          </p:nvGrpSpPr>
          <p:grpSpPr>
            <a:xfrm>
              <a:off x="160593" y="3103455"/>
              <a:ext cx="2650604" cy="1747778"/>
              <a:chOff x="3211009" y="3103455"/>
              <a:chExt cx="2650604" cy="1747778"/>
            </a:xfrm>
          </p:grpSpPr>
          <p:pic>
            <p:nvPicPr>
              <p:cNvPr id="29" name="Picture 2" descr="image">
                <a:extLst>
                  <a:ext uri="{FF2B5EF4-FFF2-40B4-BE49-F238E27FC236}">
                    <a16:creationId xmlns:a16="http://schemas.microsoft.com/office/drawing/2014/main" id="{BC071445-5E22-D2AC-8B48-079549B153B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366" t="1759" r="58893" b="65039"/>
              <a:stretch/>
            </p:blipFill>
            <p:spPr bwMode="auto">
              <a:xfrm>
                <a:off x="3211009" y="3103455"/>
                <a:ext cx="2650604" cy="174777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DC8AA416-7E42-D995-691E-B3AC3B161648}"/>
                  </a:ext>
                </a:extLst>
              </p:cNvPr>
              <p:cNvSpPr/>
              <p:nvPr/>
            </p:nvSpPr>
            <p:spPr>
              <a:xfrm>
                <a:off x="3905895" y="3788374"/>
                <a:ext cx="1315038" cy="55748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tx1"/>
                    </a:solidFill>
                    <a:latin typeface="a드림고딕7" panose="02020600000000000000" pitchFamily="18" charset="-127"/>
                    <a:ea typeface="a드림고딕7" panose="02020600000000000000" pitchFamily="18" charset="-127"/>
                  </a:rPr>
                  <a:t>test_</a:t>
                </a:r>
              </a:p>
              <a:p>
                <a:pPr algn="ctr"/>
                <a:r>
                  <a:rPr lang="en-US" altLang="ko-KR" dirty="0">
                    <a:solidFill>
                      <a:schemeClr val="tx1"/>
                    </a:solidFill>
                    <a:latin typeface="a드림고딕7" panose="02020600000000000000" pitchFamily="18" charset="-127"/>
                    <a:ea typeface="a드림고딕7" panose="02020600000000000000" pitchFamily="18" charset="-127"/>
                  </a:rPr>
                  <a:t>NaFNet_1</a:t>
                </a:r>
                <a:endParaRPr lang="ko-KR" altLang="en-US" dirty="0">
                  <a:solidFill>
                    <a:schemeClr val="tx1"/>
                  </a:solidFill>
                  <a:latin typeface="a드림고딕7" panose="02020600000000000000" pitchFamily="18" charset="-127"/>
                  <a:ea typeface="a드림고딕7" panose="02020600000000000000" pitchFamily="18" charset="-127"/>
                </a:endParaRPr>
              </a:p>
            </p:txBody>
          </p:sp>
        </p:grpSp>
        <p:pic>
          <p:nvPicPr>
            <p:cNvPr id="2" name="Picture 2" descr="image">
              <a:extLst>
                <a:ext uri="{FF2B5EF4-FFF2-40B4-BE49-F238E27FC236}">
                  <a16:creationId xmlns:a16="http://schemas.microsoft.com/office/drawing/2014/main" id="{6519EC60-21EE-4832-A323-0B72C43F79B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187" t="50821" r="72152" b="33414"/>
            <a:stretch/>
          </p:blipFill>
          <p:spPr bwMode="auto">
            <a:xfrm>
              <a:off x="1156778" y="2420174"/>
              <a:ext cx="2031359" cy="8299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7756785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25">
            <a:extLst>
              <a:ext uri="{FF2B5EF4-FFF2-40B4-BE49-F238E27FC236}">
                <a16:creationId xmlns:a16="http://schemas.microsoft.com/office/drawing/2014/main" id="{CB2D03F3-DB24-08B1-AC8F-D0C5E3EADA96}"/>
              </a:ext>
            </a:extLst>
          </p:cNvPr>
          <p:cNvGrpSpPr/>
          <p:nvPr/>
        </p:nvGrpSpPr>
        <p:grpSpPr>
          <a:xfrm>
            <a:off x="2145178" y="76631"/>
            <a:ext cx="7446172" cy="6693446"/>
            <a:chOff x="2145178" y="76631"/>
            <a:chExt cx="7446172" cy="6693446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B9AFD487-6B38-AC89-1200-B579CC3871C6}"/>
                </a:ext>
              </a:extLst>
            </p:cNvPr>
            <p:cNvGrpSpPr/>
            <p:nvPr/>
          </p:nvGrpSpPr>
          <p:grpSpPr>
            <a:xfrm>
              <a:off x="5023856" y="76631"/>
              <a:ext cx="1921254" cy="1266853"/>
              <a:chOff x="7064425" y="3119952"/>
              <a:chExt cx="2650604" cy="1747778"/>
            </a:xfrm>
          </p:grpSpPr>
          <p:pic>
            <p:nvPicPr>
              <p:cNvPr id="3" name="Picture 2" descr="image">
                <a:extLst>
                  <a:ext uri="{FF2B5EF4-FFF2-40B4-BE49-F238E27FC236}">
                    <a16:creationId xmlns:a16="http://schemas.microsoft.com/office/drawing/2014/main" id="{D50262A4-3EA6-C843-E55C-EFBAE1D2A8B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366" t="1759" r="58893" b="65039"/>
              <a:stretch/>
            </p:blipFill>
            <p:spPr bwMode="auto">
              <a:xfrm>
                <a:off x="7064425" y="3119952"/>
                <a:ext cx="2650604" cy="174777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932AFF8B-8EF1-D426-20D2-9B6E1417D0FC}"/>
                  </a:ext>
                </a:extLst>
              </p:cNvPr>
              <p:cNvSpPr/>
              <p:nvPr/>
            </p:nvSpPr>
            <p:spPr>
              <a:xfrm>
                <a:off x="7742142" y="3804872"/>
                <a:ext cx="1330466" cy="69557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 dirty="0" err="1">
                    <a:solidFill>
                      <a:schemeClr val="tx1"/>
                    </a:solidFill>
                    <a:latin typeface="a드림고딕7" panose="02020600000000000000" pitchFamily="18" charset="-127"/>
                    <a:ea typeface="a드림고딕7" panose="02020600000000000000" pitchFamily="18" charset="-127"/>
                  </a:rPr>
                  <a:t>NewData</a:t>
                </a:r>
                <a:r>
                  <a:rPr lang="en-US" altLang="ko-KR" sz="1100" dirty="0">
                    <a:solidFill>
                      <a:schemeClr val="tx1"/>
                    </a:solidFill>
                    <a:latin typeface="a드림고딕7" panose="02020600000000000000" pitchFamily="18" charset="-127"/>
                    <a:ea typeface="a드림고딕7" panose="02020600000000000000" pitchFamily="18" charset="-127"/>
                  </a:rPr>
                  <a:t>/</a:t>
                </a:r>
              </a:p>
              <a:p>
                <a:pPr algn="ctr"/>
                <a:r>
                  <a:rPr lang="en-US" altLang="ko-KR" sz="1100" dirty="0">
                    <a:solidFill>
                      <a:schemeClr val="tx1"/>
                    </a:solidFill>
                    <a:latin typeface="a드림고딕7" panose="02020600000000000000" pitchFamily="18" charset="-127"/>
                    <a:ea typeface="a드림고딕7" panose="02020600000000000000" pitchFamily="18" charset="-127"/>
                  </a:rPr>
                  <a:t>NewData2/NewData3</a:t>
                </a:r>
                <a:endParaRPr lang="ko-KR" altLang="en-US" sz="1100" dirty="0">
                  <a:solidFill>
                    <a:schemeClr val="tx1"/>
                  </a:solidFill>
                  <a:latin typeface="a드림고딕7" panose="02020600000000000000" pitchFamily="18" charset="-127"/>
                  <a:ea typeface="a드림고딕7" panose="02020600000000000000" pitchFamily="18" charset="-127"/>
                </a:endParaRPr>
              </a:p>
            </p:txBody>
          </p:sp>
        </p:grpSp>
        <p:pic>
          <p:nvPicPr>
            <p:cNvPr id="6" name="Picture 2" descr="image">
              <a:extLst>
                <a:ext uri="{FF2B5EF4-FFF2-40B4-BE49-F238E27FC236}">
                  <a16:creationId xmlns:a16="http://schemas.microsoft.com/office/drawing/2014/main" id="{E6120A63-D609-7BDD-8A85-D8D157810FB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988" t="16335" r="48258" b="72839"/>
            <a:stretch/>
          </p:blipFill>
          <p:spPr bwMode="auto">
            <a:xfrm>
              <a:off x="3009417" y="1565858"/>
              <a:ext cx="3355177" cy="6109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2" descr="image">
              <a:extLst>
                <a:ext uri="{FF2B5EF4-FFF2-40B4-BE49-F238E27FC236}">
                  <a16:creationId xmlns:a16="http://schemas.microsoft.com/office/drawing/2014/main" id="{5D0E47FA-DEBB-4D02-B5B1-BBD7C6F0277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216" t="16203" r="10030" b="72971"/>
            <a:stretch/>
          </p:blipFill>
          <p:spPr bwMode="auto">
            <a:xfrm>
              <a:off x="5589091" y="1565858"/>
              <a:ext cx="3473886" cy="6109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2" descr="image">
              <a:extLst>
                <a:ext uri="{FF2B5EF4-FFF2-40B4-BE49-F238E27FC236}">
                  <a16:creationId xmlns:a16="http://schemas.microsoft.com/office/drawing/2014/main" id="{F0D16BD3-CB6A-E35E-F503-9AB66B1800A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515" t="39030" r="66856" b="51636"/>
            <a:stretch/>
          </p:blipFill>
          <p:spPr bwMode="auto">
            <a:xfrm>
              <a:off x="5718637" y="1343484"/>
              <a:ext cx="531692" cy="3807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9A9F7889-7471-1E16-A759-08C40DF81D7D}"/>
                </a:ext>
              </a:extLst>
            </p:cNvPr>
            <p:cNvGrpSpPr/>
            <p:nvPr/>
          </p:nvGrpSpPr>
          <p:grpSpPr>
            <a:xfrm>
              <a:off x="2145180" y="1995988"/>
              <a:ext cx="1921254" cy="1266853"/>
              <a:chOff x="7064425" y="3119952"/>
              <a:chExt cx="2650604" cy="1747778"/>
            </a:xfrm>
          </p:grpSpPr>
          <p:pic>
            <p:nvPicPr>
              <p:cNvPr id="12" name="Picture 2" descr="image">
                <a:extLst>
                  <a:ext uri="{FF2B5EF4-FFF2-40B4-BE49-F238E27FC236}">
                    <a16:creationId xmlns:a16="http://schemas.microsoft.com/office/drawing/2014/main" id="{77FB8442-5D5A-5A6E-1123-BC92AF44B23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366" t="1759" r="58893" b="65039"/>
              <a:stretch/>
            </p:blipFill>
            <p:spPr bwMode="auto">
              <a:xfrm>
                <a:off x="7064425" y="3119952"/>
                <a:ext cx="2650604" cy="174777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A21A8978-AAE9-C67F-1413-A9F52B40CD02}"/>
                  </a:ext>
                </a:extLst>
              </p:cNvPr>
              <p:cNvSpPr/>
              <p:nvPr/>
            </p:nvSpPr>
            <p:spPr>
              <a:xfrm>
                <a:off x="7941573" y="3867012"/>
                <a:ext cx="896306" cy="28431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 dirty="0">
                    <a:solidFill>
                      <a:schemeClr val="tx1"/>
                    </a:solidFill>
                    <a:latin typeface="a드림고딕7" panose="02020600000000000000" pitchFamily="18" charset="-127"/>
                    <a:ea typeface="a드림고딕7" panose="02020600000000000000" pitchFamily="18" charset="-127"/>
                  </a:rPr>
                  <a:t>train</a:t>
                </a:r>
                <a:endParaRPr lang="ko-KR" altLang="en-US" sz="1100" dirty="0">
                  <a:solidFill>
                    <a:schemeClr val="tx1"/>
                  </a:solidFill>
                  <a:latin typeface="a드림고딕7" panose="02020600000000000000" pitchFamily="18" charset="-127"/>
                  <a:ea typeface="a드림고딕7" panose="02020600000000000000" pitchFamily="18" charset="-127"/>
                </a:endParaRPr>
              </a:p>
            </p:txBody>
          </p:sp>
        </p:grp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EA24D58B-AA5C-07A6-7313-653CDEE9A4C9}"/>
                </a:ext>
              </a:extLst>
            </p:cNvPr>
            <p:cNvGrpSpPr/>
            <p:nvPr/>
          </p:nvGrpSpPr>
          <p:grpSpPr>
            <a:xfrm>
              <a:off x="7643155" y="1995988"/>
              <a:ext cx="1921254" cy="1266853"/>
              <a:chOff x="7064425" y="3119952"/>
              <a:chExt cx="2650604" cy="1747778"/>
            </a:xfrm>
          </p:grpSpPr>
          <p:pic>
            <p:nvPicPr>
              <p:cNvPr id="15" name="Picture 2" descr="image">
                <a:extLst>
                  <a:ext uri="{FF2B5EF4-FFF2-40B4-BE49-F238E27FC236}">
                    <a16:creationId xmlns:a16="http://schemas.microsoft.com/office/drawing/2014/main" id="{4A57B6E2-9127-6092-EBAD-1418648B8FD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366" t="1759" r="58893" b="65039"/>
              <a:stretch/>
            </p:blipFill>
            <p:spPr bwMode="auto">
              <a:xfrm>
                <a:off x="7064425" y="3119952"/>
                <a:ext cx="2650604" cy="174777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10F89031-B438-AFBD-8219-0ADCFFE1A4F0}"/>
                  </a:ext>
                </a:extLst>
              </p:cNvPr>
              <p:cNvSpPr/>
              <p:nvPr/>
            </p:nvSpPr>
            <p:spPr>
              <a:xfrm>
                <a:off x="7941573" y="3867012"/>
                <a:ext cx="896306" cy="28431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 dirty="0" err="1">
                    <a:solidFill>
                      <a:schemeClr val="tx1"/>
                    </a:solidFill>
                    <a:latin typeface="a드림고딕7" panose="02020600000000000000" pitchFamily="18" charset="-127"/>
                    <a:ea typeface="a드림고딕7" panose="02020600000000000000" pitchFamily="18" charset="-127"/>
                  </a:rPr>
                  <a:t>val</a:t>
                </a:r>
                <a:endParaRPr lang="ko-KR" altLang="en-US" sz="1100" dirty="0">
                  <a:solidFill>
                    <a:schemeClr val="tx1"/>
                  </a:solidFill>
                  <a:latin typeface="a드림고딕7" panose="02020600000000000000" pitchFamily="18" charset="-127"/>
                  <a:ea typeface="a드림고딕7" panose="02020600000000000000" pitchFamily="18" charset="-127"/>
                </a:endParaRPr>
              </a:p>
            </p:txBody>
          </p:sp>
        </p:grpSp>
        <p:pic>
          <p:nvPicPr>
            <p:cNvPr id="17" name="Picture 2" descr="image">
              <a:extLst>
                <a:ext uri="{FF2B5EF4-FFF2-40B4-BE49-F238E27FC236}">
                  <a16:creationId xmlns:a16="http://schemas.microsoft.com/office/drawing/2014/main" id="{962948D7-4D03-98D4-6E91-9A2633E40CE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333" t="51822" r="4509" b="37756"/>
            <a:stretch/>
          </p:blipFill>
          <p:spPr bwMode="auto">
            <a:xfrm>
              <a:off x="2145178" y="3207861"/>
              <a:ext cx="1921255" cy="3403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2" descr="image">
              <a:extLst>
                <a:ext uri="{FF2B5EF4-FFF2-40B4-BE49-F238E27FC236}">
                  <a16:creationId xmlns:a16="http://schemas.microsoft.com/office/drawing/2014/main" id="{E6AB7BC4-CD9C-67C8-429F-4C6FB5294D0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333" t="51822" r="4509" b="37756"/>
            <a:stretch/>
          </p:blipFill>
          <p:spPr bwMode="auto">
            <a:xfrm>
              <a:off x="7670095" y="3178976"/>
              <a:ext cx="1921255" cy="3403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BAD7461D-B8F8-9B3E-E037-EB17FF0F07B1}"/>
                </a:ext>
              </a:extLst>
            </p:cNvPr>
            <p:cNvGrpSpPr/>
            <p:nvPr/>
          </p:nvGrpSpPr>
          <p:grpSpPr>
            <a:xfrm>
              <a:off x="2145178" y="3359792"/>
              <a:ext cx="7410629" cy="1288946"/>
              <a:chOff x="7064425" y="3089472"/>
              <a:chExt cx="10223866" cy="1778258"/>
            </a:xfrm>
          </p:grpSpPr>
          <p:pic>
            <p:nvPicPr>
              <p:cNvPr id="20" name="Picture 2" descr="image">
                <a:extLst>
                  <a:ext uri="{FF2B5EF4-FFF2-40B4-BE49-F238E27FC236}">
                    <a16:creationId xmlns:a16="http://schemas.microsoft.com/office/drawing/2014/main" id="{EB357CAF-9DE6-4A99-6DB9-8494E753470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366" t="1759" r="58893" b="65039"/>
              <a:stretch/>
            </p:blipFill>
            <p:spPr bwMode="auto">
              <a:xfrm>
                <a:off x="7064425" y="3119952"/>
                <a:ext cx="2650604" cy="174777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FA26C8A9-92EB-3FFA-E41D-A20B98AEAA5D}"/>
                  </a:ext>
                </a:extLst>
              </p:cNvPr>
              <p:cNvSpPr/>
              <p:nvPr/>
            </p:nvSpPr>
            <p:spPr>
              <a:xfrm>
                <a:off x="7941573" y="3867012"/>
                <a:ext cx="896306" cy="28431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 dirty="0">
                    <a:solidFill>
                      <a:schemeClr val="tx1"/>
                    </a:solidFill>
                    <a:latin typeface="a드림고딕7" panose="02020600000000000000" pitchFamily="18" charset="-127"/>
                    <a:ea typeface="a드림고딕7" panose="02020600000000000000" pitchFamily="18" charset="-127"/>
                  </a:rPr>
                  <a:t>image</a:t>
                </a:r>
                <a:endParaRPr lang="ko-KR" altLang="en-US" sz="1100" dirty="0">
                  <a:solidFill>
                    <a:schemeClr val="tx1"/>
                  </a:solidFill>
                  <a:latin typeface="a드림고딕7" panose="02020600000000000000" pitchFamily="18" charset="-127"/>
                  <a:ea typeface="a드림고딕7" panose="02020600000000000000" pitchFamily="18" charset="-127"/>
                </a:endParaRPr>
              </a:p>
            </p:txBody>
          </p:sp>
          <p:pic>
            <p:nvPicPr>
              <p:cNvPr id="22" name="Picture 2" descr="image">
                <a:extLst>
                  <a:ext uri="{FF2B5EF4-FFF2-40B4-BE49-F238E27FC236}">
                    <a16:creationId xmlns:a16="http://schemas.microsoft.com/office/drawing/2014/main" id="{F927E5B4-2B84-45E0-C946-CA5D746E23E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366" t="1759" r="58893" b="65039"/>
              <a:stretch/>
            </p:blipFill>
            <p:spPr bwMode="auto">
              <a:xfrm>
                <a:off x="14637687" y="3089472"/>
                <a:ext cx="2650604" cy="174777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791D8A3B-72F0-DD06-348D-DC7562450E55}"/>
                  </a:ext>
                </a:extLst>
              </p:cNvPr>
              <p:cNvSpPr/>
              <p:nvPr/>
            </p:nvSpPr>
            <p:spPr>
              <a:xfrm>
                <a:off x="15514835" y="3836532"/>
                <a:ext cx="896306" cy="28431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 dirty="0">
                    <a:solidFill>
                      <a:schemeClr val="tx1"/>
                    </a:solidFill>
                    <a:latin typeface="a드림고딕7" panose="02020600000000000000" pitchFamily="18" charset="-127"/>
                    <a:ea typeface="a드림고딕7" panose="02020600000000000000" pitchFamily="18" charset="-127"/>
                  </a:rPr>
                  <a:t>image</a:t>
                </a:r>
                <a:endParaRPr lang="ko-KR" altLang="en-US" sz="1100" dirty="0">
                  <a:solidFill>
                    <a:schemeClr val="tx1"/>
                  </a:solidFill>
                  <a:latin typeface="a드림고딕7" panose="02020600000000000000" pitchFamily="18" charset="-127"/>
                  <a:ea typeface="a드림고딕7" panose="02020600000000000000" pitchFamily="18" charset="-127"/>
                </a:endParaRPr>
              </a:p>
            </p:txBody>
          </p:sp>
        </p:grp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B7ACDF48-6699-FD09-DDB4-53306025A01F}"/>
                </a:ext>
              </a:extLst>
            </p:cNvPr>
            <p:cNvSpPr/>
            <p:nvPr/>
          </p:nvSpPr>
          <p:spPr>
            <a:xfrm>
              <a:off x="2244700" y="4626645"/>
              <a:ext cx="1722207" cy="21434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solidFill>
                    <a:schemeClr val="tx1"/>
                  </a:solidFill>
                  <a:latin typeface="a드림고딕7" panose="02020600000000000000" pitchFamily="18" charset="-127"/>
                  <a:ea typeface="a드림고딕7" panose="02020600000000000000" pitchFamily="18" charset="-127"/>
                </a:rPr>
                <a:t>brain_acc4_1_4.h5</a:t>
              </a:r>
            </a:p>
            <a:p>
              <a:pPr algn="ctr"/>
              <a:r>
                <a:rPr lang="en-US" altLang="ko-KR" sz="1100" dirty="0">
                  <a:solidFill>
                    <a:schemeClr val="tx1"/>
                  </a:solidFill>
                  <a:latin typeface="a드림고딕7" panose="02020600000000000000" pitchFamily="18" charset="-127"/>
                  <a:ea typeface="a드림고딕7" panose="02020600000000000000" pitchFamily="18" charset="-127"/>
                </a:rPr>
                <a:t>~</a:t>
              </a:r>
            </a:p>
            <a:p>
              <a:pPr algn="ctr"/>
              <a:r>
                <a:rPr lang="en-US" altLang="ko-KR" sz="1100" dirty="0">
                  <a:solidFill>
                    <a:schemeClr val="tx1"/>
                  </a:solidFill>
                  <a:latin typeface="a드림고딕7" panose="02020600000000000000" pitchFamily="18" charset="-127"/>
                  <a:ea typeface="a드림고딕7" panose="02020600000000000000" pitchFamily="18" charset="-127"/>
                </a:rPr>
                <a:t>brain_acc4_118_9.h5</a:t>
              </a:r>
            </a:p>
            <a:p>
              <a:pPr algn="ctr"/>
              <a:r>
                <a:rPr lang="en-US" altLang="ko-KR" sz="1100" dirty="0">
                  <a:solidFill>
                    <a:schemeClr val="tx1"/>
                  </a:solidFill>
                  <a:latin typeface="a드림고딕7" panose="02020600000000000000" pitchFamily="18" charset="-127"/>
                  <a:ea typeface="a드림고딕7" panose="02020600000000000000" pitchFamily="18" charset="-127"/>
                </a:rPr>
                <a:t>----------------</a:t>
              </a:r>
            </a:p>
            <a:p>
              <a:pPr algn="ctr"/>
              <a:r>
                <a:rPr lang="en-US" altLang="ko-KR" sz="1100" dirty="0">
                  <a:solidFill>
                    <a:schemeClr val="tx1"/>
                  </a:solidFill>
                  <a:latin typeface="a드림고딕7" panose="02020600000000000000" pitchFamily="18" charset="-127"/>
                  <a:ea typeface="a드림고딕7" panose="02020600000000000000" pitchFamily="18" charset="-127"/>
                </a:rPr>
                <a:t>brain_acc5_1_5.h5</a:t>
              </a:r>
            </a:p>
            <a:p>
              <a:pPr algn="ctr"/>
              <a:r>
                <a:rPr lang="en-US" altLang="ko-KR" sz="1100" dirty="0">
                  <a:solidFill>
                    <a:schemeClr val="tx1"/>
                  </a:solidFill>
                  <a:latin typeface="a드림고딕7" panose="02020600000000000000" pitchFamily="18" charset="-127"/>
                  <a:ea typeface="a드림고딕7" panose="02020600000000000000" pitchFamily="18" charset="-127"/>
                </a:rPr>
                <a:t>~</a:t>
              </a:r>
            </a:p>
            <a:p>
              <a:pPr algn="ctr"/>
              <a:r>
                <a:rPr lang="en-US" altLang="ko-KR" sz="1100" dirty="0">
                  <a:solidFill>
                    <a:schemeClr val="tx1"/>
                  </a:solidFill>
                  <a:latin typeface="a드림고딕7" panose="02020600000000000000" pitchFamily="18" charset="-127"/>
                  <a:ea typeface="a드림고딕7" panose="02020600000000000000" pitchFamily="18" charset="-127"/>
                </a:rPr>
                <a:t>brain_acc5_118_9.h5</a:t>
              </a:r>
            </a:p>
            <a:p>
              <a:pPr algn="ctr"/>
              <a:r>
                <a:rPr lang="en-US" altLang="ko-KR" sz="1100" dirty="0">
                  <a:solidFill>
                    <a:schemeClr val="tx1"/>
                  </a:solidFill>
                  <a:latin typeface="a드림고딕7" panose="02020600000000000000" pitchFamily="18" charset="-127"/>
                  <a:ea typeface="a드림고딕7" panose="02020600000000000000" pitchFamily="18" charset="-127"/>
                </a:rPr>
                <a:t>----------------</a:t>
              </a:r>
            </a:p>
            <a:p>
              <a:pPr algn="ctr"/>
              <a:r>
                <a:rPr lang="en-US" altLang="ko-KR" sz="1100" dirty="0">
                  <a:solidFill>
                    <a:schemeClr val="tx1"/>
                  </a:solidFill>
                  <a:latin typeface="a드림고딕7" panose="02020600000000000000" pitchFamily="18" charset="-127"/>
                  <a:ea typeface="a드림고딕7" panose="02020600000000000000" pitchFamily="18" charset="-127"/>
                </a:rPr>
                <a:t>brain_acc8_1_5.h5</a:t>
              </a:r>
            </a:p>
            <a:p>
              <a:pPr algn="ctr"/>
              <a:r>
                <a:rPr lang="en-US" altLang="ko-KR" sz="1100" dirty="0">
                  <a:solidFill>
                    <a:schemeClr val="tx1"/>
                  </a:solidFill>
                  <a:latin typeface="a드림고딕7" panose="02020600000000000000" pitchFamily="18" charset="-127"/>
                  <a:ea typeface="a드림고딕7" panose="02020600000000000000" pitchFamily="18" charset="-127"/>
                </a:rPr>
                <a:t>~</a:t>
              </a:r>
            </a:p>
            <a:p>
              <a:pPr algn="ctr"/>
              <a:r>
                <a:rPr lang="en-US" altLang="ko-KR" sz="1100" dirty="0">
                  <a:solidFill>
                    <a:schemeClr val="tx1"/>
                  </a:solidFill>
                  <a:latin typeface="a드림고딕7" panose="02020600000000000000" pitchFamily="18" charset="-127"/>
                  <a:ea typeface="a드림고딕7" panose="02020600000000000000" pitchFamily="18" charset="-127"/>
                </a:rPr>
                <a:t>brain_acc8_120_8.h5</a:t>
              </a:r>
            </a:p>
            <a:p>
              <a:pPr algn="ctr"/>
              <a:endParaRPr lang="ko-KR" altLang="en-US" sz="1100" dirty="0">
                <a:solidFill>
                  <a:schemeClr val="tx1"/>
                </a:solidFill>
                <a:latin typeface="a드림고딕7" panose="02020600000000000000" pitchFamily="18" charset="-127"/>
                <a:ea typeface="a드림고딕7" panose="02020600000000000000" pitchFamily="18" charset="-127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A2F784E4-C63D-9687-EB97-1283E41A4F46}"/>
                </a:ext>
              </a:extLst>
            </p:cNvPr>
            <p:cNvSpPr/>
            <p:nvPr/>
          </p:nvSpPr>
          <p:spPr>
            <a:xfrm>
              <a:off x="7705709" y="4606981"/>
              <a:ext cx="1850026" cy="20092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solidFill>
                    <a:schemeClr val="tx1"/>
                  </a:solidFill>
                  <a:latin typeface="a드림고딕7" panose="02020600000000000000" pitchFamily="18" charset="-127"/>
                  <a:ea typeface="a드림고딕7" panose="02020600000000000000" pitchFamily="18" charset="-127"/>
                </a:rPr>
                <a:t>brain_acc4_119_4.h5</a:t>
              </a:r>
            </a:p>
            <a:p>
              <a:pPr algn="ctr"/>
              <a:r>
                <a:rPr lang="en-US" altLang="ko-KR" sz="1100" dirty="0">
                  <a:solidFill>
                    <a:schemeClr val="tx1"/>
                  </a:solidFill>
                  <a:latin typeface="a드림고딕7" panose="02020600000000000000" pitchFamily="18" charset="-127"/>
                  <a:ea typeface="a드림고딕7" panose="02020600000000000000" pitchFamily="18" charset="-127"/>
                </a:rPr>
                <a:t>~</a:t>
              </a:r>
            </a:p>
            <a:p>
              <a:pPr algn="ctr"/>
              <a:r>
                <a:rPr lang="en-US" altLang="ko-KR" sz="1100" dirty="0">
                  <a:solidFill>
                    <a:schemeClr val="tx1"/>
                  </a:solidFill>
                  <a:latin typeface="a드림고딕7" panose="02020600000000000000" pitchFamily="18" charset="-127"/>
                  <a:ea typeface="a드림고딕7" panose="02020600000000000000" pitchFamily="18" charset="-127"/>
                </a:rPr>
                <a:t>brain_acc4_135_8.h5</a:t>
              </a:r>
            </a:p>
            <a:p>
              <a:pPr algn="ctr"/>
              <a:r>
                <a:rPr lang="en-US" altLang="ko-KR" sz="1100" dirty="0">
                  <a:solidFill>
                    <a:schemeClr val="tx1"/>
                  </a:solidFill>
                  <a:latin typeface="a드림고딕7" panose="02020600000000000000" pitchFamily="18" charset="-127"/>
                  <a:ea typeface="a드림고딕7" panose="02020600000000000000" pitchFamily="18" charset="-127"/>
                </a:rPr>
                <a:t>----------------</a:t>
              </a:r>
            </a:p>
            <a:p>
              <a:pPr algn="ctr"/>
              <a:r>
                <a:rPr lang="en-US" altLang="ko-KR" sz="1100" dirty="0">
                  <a:solidFill>
                    <a:schemeClr val="tx1"/>
                  </a:solidFill>
                  <a:latin typeface="a드림고딕7" panose="02020600000000000000" pitchFamily="18" charset="-127"/>
                  <a:ea typeface="a드림고딕7" panose="02020600000000000000" pitchFamily="18" charset="-127"/>
                </a:rPr>
                <a:t>brain_acc5_119_5.h5</a:t>
              </a:r>
            </a:p>
            <a:p>
              <a:pPr algn="ctr"/>
              <a:r>
                <a:rPr lang="en-US" altLang="ko-KR" sz="1100" dirty="0">
                  <a:solidFill>
                    <a:schemeClr val="tx1"/>
                  </a:solidFill>
                  <a:latin typeface="a드림고딕7" panose="02020600000000000000" pitchFamily="18" charset="-127"/>
                  <a:ea typeface="a드림고딕7" panose="02020600000000000000" pitchFamily="18" charset="-127"/>
                </a:rPr>
                <a:t>~</a:t>
              </a:r>
            </a:p>
            <a:p>
              <a:pPr algn="ctr"/>
              <a:r>
                <a:rPr lang="en-US" altLang="ko-KR" sz="1100" dirty="0">
                  <a:solidFill>
                    <a:schemeClr val="tx1"/>
                  </a:solidFill>
                  <a:latin typeface="a드림고딕7" panose="02020600000000000000" pitchFamily="18" charset="-127"/>
                  <a:ea typeface="a드림고딕7" panose="02020600000000000000" pitchFamily="18" charset="-127"/>
                </a:rPr>
                <a:t>brain_acc5_135_8.h5</a:t>
              </a:r>
            </a:p>
            <a:p>
              <a:pPr algn="ctr"/>
              <a:r>
                <a:rPr lang="en-US" altLang="ko-KR" sz="1100" dirty="0">
                  <a:solidFill>
                    <a:schemeClr val="tx1"/>
                  </a:solidFill>
                  <a:latin typeface="a드림고딕7" panose="02020600000000000000" pitchFamily="18" charset="-127"/>
                  <a:ea typeface="a드림고딕7" panose="02020600000000000000" pitchFamily="18" charset="-127"/>
                </a:rPr>
                <a:t>----------------</a:t>
              </a:r>
            </a:p>
            <a:p>
              <a:pPr algn="ctr"/>
              <a:r>
                <a:rPr lang="en-US" altLang="ko-KR" sz="1100" dirty="0">
                  <a:solidFill>
                    <a:schemeClr val="tx1"/>
                  </a:solidFill>
                  <a:latin typeface="a드림고딕7" panose="02020600000000000000" pitchFamily="18" charset="-127"/>
                  <a:ea typeface="a드림고딕7" panose="02020600000000000000" pitchFamily="18" charset="-127"/>
                </a:rPr>
                <a:t>brain_acc8_121_5.h5</a:t>
              </a:r>
            </a:p>
            <a:p>
              <a:pPr algn="ctr"/>
              <a:r>
                <a:rPr lang="en-US" altLang="ko-KR" sz="1100" dirty="0">
                  <a:solidFill>
                    <a:schemeClr val="tx1"/>
                  </a:solidFill>
                  <a:latin typeface="a드림고딕7" panose="02020600000000000000" pitchFamily="18" charset="-127"/>
                  <a:ea typeface="a드림고딕7" panose="02020600000000000000" pitchFamily="18" charset="-127"/>
                </a:rPr>
                <a:t>~</a:t>
              </a:r>
            </a:p>
            <a:p>
              <a:pPr algn="ctr"/>
              <a:r>
                <a:rPr lang="en-US" altLang="ko-KR" sz="1100" dirty="0">
                  <a:solidFill>
                    <a:schemeClr val="tx1"/>
                  </a:solidFill>
                  <a:latin typeface="a드림고딕7" panose="02020600000000000000" pitchFamily="18" charset="-127"/>
                  <a:ea typeface="a드림고딕7" panose="02020600000000000000" pitchFamily="18" charset="-127"/>
                </a:rPr>
                <a:t>brain_acc8_137_10.h5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47645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921CFC2A-BD28-5C12-AD26-74CA5207DEAE}"/>
              </a:ext>
            </a:extLst>
          </p:cNvPr>
          <p:cNvGrpSpPr/>
          <p:nvPr/>
        </p:nvGrpSpPr>
        <p:grpSpPr>
          <a:xfrm>
            <a:off x="5054830" y="716347"/>
            <a:ext cx="2082339" cy="1742512"/>
            <a:chOff x="4954137" y="0"/>
            <a:chExt cx="5895833" cy="4933666"/>
          </a:xfrm>
        </p:grpSpPr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C0971D5C-458A-D9AC-5AE8-3924329F1E71}"/>
                </a:ext>
              </a:extLst>
            </p:cNvPr>
            <p:cNvSpPr/>
            <p:nvPr/>
          </p:nvSpPr>
          <p:spPr>
            <a:xfrm>
              <a:off x="5431809" y="0"/>
              <a:ext cx="4933666" cy="493366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19AB2E35-FE96-B04C-AD51-B680793CFFB9}"/>
                </a:ext>
              </a:extLst>
            </p:cNvPr>
            <p:cNvSpPr/>
            <p:nvPr/>
          </p:nvSpPr>
          <p:spPr>
            <a:xfrm>
              <a:off x="4954137" y="1360703"/>
              <a:ext cx="5895833" cy="162749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AF96E235-3CB2-DAE9-241E-8551BCE1CD62}"/>
              </a:ext>
            </a:extLst>
          </p:cNvPr>
          <p:cNvSpPr txBox="1"/>
          <p:nvPr/>
        </p:nvSpPr>
        <p:spPr>
          <a:xfrm>
            <a:off x="4984980" y="1158942"/>
            <a:ext cx="23036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contents</a:t>
            </a:r>
            <a:endParaRPr lang="ko-KR" altLang="en-US" sz="40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AA96E6-B98A-E7B7-A12C-12520F4ECA28}"/>
              </a:ext>
            </a:extLst>
          </p:cNvPr>
          <p:cNvSpPr txBox="1"/>
          <p:nvPr/>
        </p:nvSpPr>
        <p:spPr>
          <a:xfrm>
            <a:off x="4626987" y="3896340"/>
            <a:ext cx="292413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Model structure</a:t>
            </a:r>
          </a:p>
          <a:p>
            <a:endParaRPr lang="en-US" altLang="ko-KR" sz="24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342900" indent="-342900">
              <a:buFont typeface="나눔스퀘어_ac Light" panose="020B0600000101010101" pitchFamily="50" charset="-127"/>
              <a:buChar char="­"/>
            </a:pP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MRAugment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342900" indent="-342900">
              <a:buFont typeface="나눔스퀘어_ac Light" panose="020B0600000101010101" pitchFamily="50" charset="-127"/>
              <a:buChar char="­"/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E2E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VarNet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342900" indent="-342900">
              <a:buFont typeface="나눔스퀘어_ac Light" panose="020B0600000101010101" pitchFamily="50" charset="-127"/>
              <a:buChar char="­"/>
            </a:pP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NaFNet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342900" indent="-342900">
              <a:buFont typeface="나눔스퀘어_ac Light" panose="020B0600000101010101" pitchFamily="50" charset="-127"/>
              <a:buChar char="­"/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EAMRI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4E0AEE-A983-A455-0002-C3C8DC4ECD65}"/>
              </a:ext>
            </a:extLst>
          </p:cNvPr>
          <p:cNvSpPr txBox="1"/>
          <p:nvPr/>
        </p:nvSpPr>
        <p:spPr>
          <a:xfrm>
            <a:off x="1037063" y="3896340"/>
            <a:ext cx="2842210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Preprocessing</a:t>
            </a:r>
          </a:p>
          <a:p>
            <a:endParaRPr lang="en-US" altLang="ko-KR" sz="24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342900" indent="-342900">
              <a:buFont typeface="나눔스퀘어_ac Light" panose="020B0600000101010101" pitchFamily="50" charset="-127"/>
              <a:buChar char="­"/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data generating</a:t>
            </a:r>
          </a:p>
          <a:p>
            <a:pPr marL="342900" indent="-342900">
              <a:buFont typeface="나눔스퀘어_ac Light" panose="020B0600000101010101" pitchFamily="50" charset="-127"/>
              <a:buChar char="­"/>
            </a:pP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pygrappa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342900" indent="-342900">
              <a:buFont typeface="나눔스퀘어_ac Light" panose="020B0600000101010101" pitchFamily="50" charset="-127"/>
              <a:buChar char="­"/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padding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38F83F8-9F01-F3BA-106F-9B744F7F8DDD}"/>
              </a:ext>
            </a:extLst>
          </p:cNvPr>
          <p:cNvSpPr txBox="1"/>
          <p:nvPr/>
        </p:nvSpPr>
        <p:spPr>
          <a:xfrm>
            <a:off x="8459585" y="3896340"/>
            <a:ext cx="247413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Final model</a:t>
            </a:r>
          </a:p>
          <a:p>
            <a:endParaRPr lang="en-US" altLang="ko-KR" sz="24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342900" indent="-342900">
              <a:buFont typeface="나눔스퀘어_ac Light" panose="020B0600000101010101" pitchFamily="50" charset="-127"/>
              <a:buChar char="­"/>
            </a:pPr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final model</a:t>
            </a:r>
            <a:endParaRPr lang="ko-KR" altLang="en-US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9FBB6A2-3832-BF1B-3AAB-2BD7C5EA0335}"/>
              </a:ext>
            </a:extLst>
          </p:cNvPr>
          <p:cNvSpPr txBox="1"/>
          <p:nvPr/>
        </p:nvSpPr>
        <p:spPr>
          <a:xfrm>
            <a:off x="1037063" y="3059668"/>
            <a:ext cx="478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01</a:t>
            </a:r>
            <a:endParaRPr lang="ko-KR" altLang="en-US" dirty="0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110F99D3-DD0A-5F36-5FB2-25CA77BCF3C1}"/>
              </a:ext>
            </a:extLst>
          </p:cNvPr>
          <p:cNvCxnSpPr>
            <a:cxnSpLocks/>
          </p:cNvCxnSpPr>
          <p:nvPr/>
        </p:nvCxnSpPr>
        <p:spPr>
          <a:xfrm>
            <a:off x="1037063" y="3635413"/>
            <a:ext cx="2910248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61299014-2E90-4864-993C-E0362EFAFE69}"/>
              </a:ext>
            </a:extLst>
          </p:cNvPr>
          <p:cNvSpPr txBox="1"/>
          <p:nvPr/>
        </p:nvSpPr>
        <p:spPr>
          <a:xfrm>
            <a:off x="4640876" y="3059668"/>
            <a:ext cx="478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02</a:t>
            </a:r>
            <a:endParaRPr lang="ko-KR" altLang="en-US" dirty="0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81C8BBCD-CEBA-156A-5115-6C3581A2316C}"/>
              </a:ext>
            </a:extLst>
          </p:cNvPr>
          <p:cNvCxnSpPr/>
          <p:nvPr/>
        </p:nvCxnSpPr>
        <p:spPr>
          <a:xfrm>
            <a:off x="4640876" y="3635413"/>
            <a:ext cx="2910248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2E85B2CE-D3E8-1D13-25D5-D85E270F5D9B}"/>
              </a:ext>
            </a:extLst>
          </p:cNvPr>
          <p:cNvSpPr txBox="1"/>
          <p:nvPr/>
        </p:nvSpPr>
        <p:spPr>
          <a:xfrm>
            <a:off x="8459585" y="3059668"/>
            <a:ext cx="478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EA07EB8A-1168-ADEC-4A09-3773C60D49B6}"/>
              </a:ext>
            </a:extLst>
          </p:cNvPr>
          <p:cNvCxnSpPr/>
          <p:nvPr/>
        </p:nvCxnSpPr>
        <p:spPr>
          <a:xfrm>
            <a:off x="8459585" y="3635413"/>
            <a:ext cx="2910248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7816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33FCFF1E-1D41-F58C-AD14-887A382A721A}"/>
              </a:ext>
            </a:extLst>
          </p:cNvPr>
          <p:cNvCxnSpPr>
            <a:cxnSpLocks/>
          </p:cNvCxnSpPr>
          <p:nvPr/>
        </p:nvCxnSpPr>
        <p:spPr>
          <a:xfrm>
            <a:off x="12441382" y="616961"/>
            <a:ext cx="3048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0505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 advClick="0" advTm="0">
        <p:fade/>
      </p:transition>
    </mc:Choice>
    <mc:Fallback xmlns="">
      <p:transition advClick="0" advTm="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A8E5FB-D401-6CB3-026F-EC7A71182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3243" y="0"/>
            <a:ext cx="3235252" cy="1325563"/>
          </a:xfrm>
        </p:spPr>
        <p:txBody>
          <a:bodyPr>
            <a:normAutofit/>
          </a:bodyPr>
          <a:lstStyle/>
          <a:p>
            <a:r>
              <a:rPr lang="en-US" altLang="ko-KR" sz="3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Preprocessing</a:t>
            </a:r>
            <a:endParaRPr lang="ko-KR" altLang="en-US" sz="3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EF71F40-4E8D-F9D2-2EF2-63B01A1529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4685"/>
            <a:ext cx="5555776" cy="4351338"/>
          </a:xfrm>
        </p:spPr>
        <p:txBody>
          <a:bodyPr>
            <a:normAutofit/>
          </a:bodyPr>
          <a:lstStyle/>
          <a:p>
            <a:pPr>
              <a:lnSpc>
                <a:spcPts val="3000"/>
              </a:lnSpc>
            </a:pPr>
            <a:r>
              <a:rPr lang="ko-KR" altLang="en-US" sz="2000" dirty="0"/>
              <a:t>본 대회에서 최우선순위로 고려해야 할 것</a:t>
            </a:r>
            <a:r>
              <a:rPr lang="en-US" altLang="ko-KR" sz="2000" dirty="0"/>
              <a:t>: robustness</a:t>
            </a:r>
          </a:p>
          <a:p>
            <a:pPr>
              <a:lnSpc>
                <a:spcPts val="3000"/>
              </a:lnSpc>
            </a:pPr>
            <a:endParaRPr lang="en-US" altLang="ko-KR" sz="2000" dirty="0"/>
          </a:p>
          <a:p>
            <a:pPr>
              <a:lnSpc>
                <a:spcPts val="3000"/>
              </a:lnSpc>
            </a:pPr>
            <a:r>
              <a:rPr lang="en-US" altLang="ko-KR" sz="2000" dirty="0"/>
              <a:t>Robustness</a:t>
            </a:r>
            <a:r>
              <a:rPr lang="ko-KR" altLang="en-US" sz="2000" dirty="0"/>
              <a:t>를 부여하기 위해 </a:t>
            </a:r>
            <a:r>
              <a:rPr lang="en-US" altLang="ko-KR" sz="2000" dirty="0"/>
              <a:t>3x</a:t>
            </a:r>
            <a:r>
              <a:rPr lang="ko-KR" altLang="en-US" sz="2000" dirty="0"/>
              <a:t>부터 </a:t>
            </a:r>
            <a:r>
              <a:rPr lang="en-US" altLang="ko-KR" sz="2000" dirty="0"/>
              <a:t>10x</a:t>
            </a:r>
            <a:r>
              <a:rPr lang="ko-KR" altLang="en-US" sz="2000" dirty="0"/>
              <a:t>까지의 </a:t>
            </a:r>
            <a:r>
              <a:rPr lang="en-US" altLang="ko-KR" sz="2000" dirty="0"/>
              <a:t>mask</a:t>
            </a:r>
            <a:r>
              <a:rPr lang="ko-KR" altLang="en-US" sz="2000" dirty="0"/>
              <a:t>를 적용한 데이터들을 생성</a:t>
            </a:r>
            <a:endParaRPr lang="en-US" altLang="ko-KR" sz="2000" dirty="0"/>
          </a:p>
          <a:p>
            <a:pPr>
              <a:lnSpc>
                <a:spcPts val="3000"/>
              </a:lnSpc>
            </a:pPr>
            <a:endParaRPr lang="en-US" altLang="ko-KR" sz="2000" dirty="0"/>
          </a:p>
          <a:p>
            <a:pPr>
              <a:lnSpc>
                <a:spcPts val="3000"/>
              </a:lnSpc>
            </a:pPr>
            <a:r>
              <a:rPr lang="ko-KR" altLang="en-US" sz="2000" dirty="0"/>
              <a:t>전체 데이터셋의 </a:t>
            </a:r>
            <a:r>
              <a:rPr lang="en-US" altLang="ko-KR" sz="2000" dirty="0"/>
              <a:t>2</a:t>
            </a:r>
            <a:r>
              <a:rPr lang="ko-KR" altLang="en-US" sz="2000" dirty="0"/>
              <a:t>배</a:t>
            </a:r>
            <a:r>
              <a:rPr lang="en-US" altLang="ko-KR" sz="2000" dirty="0"/>
              <a:t>~4</a:t>
            </a:r>
            <a:r>
              <a:rPr lang="ko-KR" altLang="en-US" sz="2000" dirty="0"/>
              <a:t>배만큼의 양으로 모델 학습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0484349A-7E75-7EB8-1048-1E897CBB672C}"/>
              </a:ext>
            </a:extLst>
          </p:cNvPr>
          <p:cNvCxnSpPr>
            <a:cxnSpLocks/>
          </p:cNvCxnSpPr>
          <p:nvPr/>
        </p:nvCxnSpPr>
        <p:spPr>
          <a:xfrm>
            <a:off x="4557010" y="616961"/>
            <a:ext cx="763499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8DB23885-B983-FAE9-7ECE-67C7ABBD2AB4}"/>
              </a:ext>
            </a:extLst>
          </p:cNvPr>
          <p:cNvGrpSpPr/>
          <p:nvPr/>
        </p:nvGrpSpPr>
        <p:grpSpPr>
          <a:xfrm>
            <a:off x="290583" y="279593"/>
            <a:ext cx="806324" cy="674736"/>
            <a:chOff x="4954137" y="0"/>
            <a:chExt cx="5895833" cy="4933666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2697E4C2-CDE2-C06A-79B7-CEF56126DBF7}"/>
                </a:ext>
              </a:extLst>
            </p:cNvPr>
            <p:cNvSpPr/>
            <p:nvPr/>
          </p:nvSpPr>
          <p:spPr>
            <a:xfrm>
              <a:off x="5431809" y="0"/>
              <a:ext cx="4933666" cy="4933666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08FE02BF-150A-48C0-FC20-D066CCEE0F3D}"/>
                </a:ext>
              </a:extLst>
            </p:cNvPr>
            <p:cNvSpPr/>
            <p:nvPr/>
          </p:nvSpPr>
          <p:spPr>
            <a:xfrm>
              <a:off x="4954137" y="1360703"/>
              <a:ext cx="5895833" cy="162749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2B312297-123E-7A94-7D2F-FCDFA783D371}"/>
              </a:ext>
            </a:extLst>
          </p:cNvPr>
          <p:cNvSpPr txBox="1"/>
          <p:nvPr/>
        </p:nvSpPr>
        <p:spPr>
          <a:xfrm>
            <a:off x="484759" y="457272"/>
            <a:ext cx="4722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01</a:t>
            </a:r>
            <a:endParaRPr lang="ko-KR" altLang="en-US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137773CA-400A-6785-E571-4DAEA2B16FD2}"/>
              </a:ext>
            </a:extLst>
          </p:cNvPr>
          <p:cNvSpPr txBox="1">
            <a:spLocks/>
          </p:cNvSpPr>
          <p:nvPr/>
        </p:nvSpPr>
        <p:spPr>
          <a:xfrm>
            <a:off x="1203242" y="817675"/>
            <a:ext cx="2481653" cy="5723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1pPr>
          </a:lstStyle>
          <a:p>
            <a:r>
              <a:rPr lang="en-US" altLang="ko-KR" sz="240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Data generating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C36CF34B-F037-55F6-D1AF-74A45409DAE7}"/>
              </a:ext>
            </a:extLst>
          </p:cNvPr>
          <p:cNvGrpSpPr/>
          <p:nvPr/>
        </p:nvGrpSpPr>
        <p:grpSpPr>
          <a:xfrm>
            <a:off x="7560331" y="2111444"/>
            <a:ext cx="3205404" cy="3210787"/>
            <a:chOff x="7791944" y="2481773"/>
            <a:chExt cx="2689802" cy="2694319"/>
          </a:xfrm>
        </p:grpSpPr>
        <p:sp>
          <p:nvSpPr>
            <p:cNvPr id="18" name="제목 1">
              <a:extLst>
                <a:ext uri="{FF2B5EF4-FFF2-40B4-BE49-F238E27FC236}">
                  <a16:creationId xmlns:a16="http://schemas.microsoft.com/office/drawing/2014/main" id="{80B054E4-130B-D2CB-13F9-B754232E09D1}"/>
                </a:ext>
              </a:extLst>
            </p:cNvPr>
            <p:cNvSpPr txBox="1">
              <a:spLocks/>
            </p:cNvSpPr>
            <p:nvPr/>
          </p:nvSpPr>
          <p:spPr>
            <a:xfrm>
              <a:off x="7791944" y="4603790"/>
              <a:ext cx="2689802" cy="57230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defRPr>
              </a:lvl1pPr>
            </a:lstStyle>
            <a:p>
              <a:pPr algn="ctr"/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데이터당 새로운 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mask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를 적용한 </a:t>
              </a:r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2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개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~4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개의 데이터를 만듦</a:t>
              </a:r>
            </a:p>
          </p:txBody>
        </p: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991FF807-D4D0-3BB5-450C-1268AE14E0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945209" y="2481773"/>
              <a:ext cx="1706205" cy="1654336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1480AFA8-F559-3A2D-6D04-7E6A57DADC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8069705" y="2579449"/>
              <a:ext cx="1706205" cy="1654336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C3961EFA-F829-041A-CF6F-2A2FCE1867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8222105" y="2731849"/>
              <a:ext cx="1706205" cy="1654336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698FD160-A02D-0F88-B005-ADAC52C75E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8374505" y="2884249"/>
              <a:ext cx="1706205" cy="165433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282454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A8E5FB-D401-6CB3-026F-EC7A71182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3243" y="0"/>
            <a:ext cx="3235252" cy="1325563"/>
          </a:xfrm>
        </p:spPr>
        <p:txBody>
          <a:bodyPr>
            <a:normAutofit/>
          </a:bodyPr>
          <a:lstStyle/>
          <a:p>
            <a:r>
              <a:rPr lang="en-US" altLang="ko-KR" sz="3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Preprocessing</a:t>
            </a:r>
            <a:endParaRPr lang="ko-KR" altLang="en-US" sz="3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EF71F40-4E8D-F9D2-2EF2-63B01A1529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78965"/>
            <a:ext cx="4256615" cy="3656114"/>
          </a:xfrm>
        </p:spPr>
        <p:txBody>
          <a:bodyPr>
            <a:normAutofit/>
          </a:bodyPr>
          <a:lstStyle/>
          <a:p>
            <a:pPr>
              <a:lnSpc>
                <a:spcPts val="3000"/>
              </a:lnSpc>
            </a:pPr>
            <a:r>
              <a:rPr lang="en-US" altLang="ko-KR" sz="2000" dirty="0"/>
              <a:t>Data generating</a:t>
            </a:r>
            <a:r>
              <a:rPr lang="ko-KR" altLang="en-US" sz="2000" dirty="0"/>
              <a:t>을 위해  새로운 </a:t>
            </a:r>
            <a:r>
              <a:rPr lang="en-US" altLang="ko-KR" sz="2000" dirty="0"/>
              <a:t>grappa</a:t>
            </a:r>
            <a:r>
              <a:rPr lang="ko-KR" altLang="en-US" sz="2000" dirty="0"/>
              <a:t>를 만듦</a:t>
            </a:r>
            <a:endParaRPr lang="en-US" altLang="ko-KR" sz="2000" dirty="0"/>
          </a:p>
          <a:p>
            <a:pPr>
              <a:lnSpc>
                <a:spcPts val="3000"/>
              </a:lnSpc>
            </a:pPr>
            <a:endParaRPr lang="en-US" altLang="ko-KR" sz="2000" dirty="0"/>
          </a:p>
          <a:p>
            <a:pPr>
              <a:lnSpc>
                <a:spcPts val="3000"/>
              </a:lnSpc>
            </a:pPr>
            <a:r>
              <a:rPr lang="ko-KR" altLang="en-US" sz="2000" dirty="0"/>
              <a:t>제공된 </a:t>
            </a:r>
            <a:r>
              <a:rPr lang="en-US" altLang="ko-KR" sz="2000" dirty="0"/>
              <a:t>grappa </a:t>
            </a:r>
            <a:r>
              <a:rPr lang="ko-KR" altLang="en-US" sz="2000" dirty="0"/>
              <a:t>이미지보다 </a:t>
            </a:r>
            <a:r>
              <a:rPr lang="en-US" altLang="ko-KR" sz="2000" dirty="0" err="1"/>
              <a:t>pygrappa</a:t>
            </a:r>
            <a:r>
              <a:rPr lang="ko-KR" altLang="en-US" sz="2000" dirty="0"/>
              <a:t>로 만든 이미지가 선명함</a:t>
            </a:r>
            <a:endParaRPr lang="en-US" altLang="ko-KR" sz="2000" dirty="0"/>
          </a:p>
          <a:p>
            <a:pPr marL="0" indent="0">
              <a:lnSpc>
                <a:spcPts val="3000"/>
              </a:lnSpc>
              <a:buNone/>
            </a:pPr>
            <a:endParaRPr lang="en-US" altLang="ko-KR" sz="2000" dirty="0"/>
          </a:p>
          <a:p>
            <a:pPr>
              <a:lnSpc>
                <a:spcPts val="3000"/>
              </a:lnSpc>
            </a:pPr>
            <a:r>
              <a:rPr lang="en-US" altLang="ko-KR" sz="2000" dirty="0"/>
              <a:t>GPU </a:t>
            </a:r>
            <a:r>
              <a:rPr lang="ko-KR" altLang="en-US" sz="2000" dirty="0"/>
              <a:t>환경에서 실행되도록 함수 수정</a:t>
            </a:r>
            <a:endParaRPr lang="en-US" altLang="ko-KR" sz="2000" dirty="0"/>
          </a:p>
          <a:p>
            <a:pPr>
              <a:lnSpc>
                <a:spcPts val="3000"/>
              </a:lnSpc>
            </a:pPr>
            <a:endParaRPr lang="en-US" altLang="ko-KR" sz="2000" dirty="0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0484349A-7E75-7EB8-1048-1E897CBB672C}"/>
              </a:ext>
            </a:extLst>
          </p:cNvPr>
          <p:cNvCxnSpPr>
            <a:cxnSpLocks/>
          </p:cNvCxnSpPr>
          <p:nvPr/>
        </p:nvCxnSpPr>
        <p:spPr>
          <a:xfrm>
            <a:off x="4557010" y="616961"/>
            <a:ext cx="763499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8DB23885-B983-FAE9-7ECE-67C7ABBD2AB4}"/>
              </a:ext>
            </a:extLst>
          </p:cNvPr>
          <p:cNvGrpSpPr/>
          <p:nvPr/>
        </p:nvGrpSpPr>
        <p:grpSpPr>
          <a:xfrm>
            <a:off x="290583" y="279593"/>
            <a:ext cx="806324" cy="674736"/>
            <a:chOff x="4954137" y="0"/>
            <a:chExt cx="5895833" cy="4933666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2697E4C2-CDE2-C06A-79B7-CEF56126DBF7}"/>
                </a:ext>
              </a:extLst>
            </p:cNvPr>
            <p:cNvSpPr/>
            <p:nvPr/>
          </p:nvSpPr>
          <p:spPr>
            <a:xfrm>
              <a:off x="5431809" y="0"/>
              <a:ext cx="4933666" cy="4933666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08FE02BF-150A-48C0-FC20-D066CCEE0F3D}"/>
                </a:ext>
              </a:extLst>
            </p:cNvPr>
            <p:cNvSpPr/>
            <p:nvPr/>
          </p:nvSpPr>
          <p:spPr>
            <a:xfrm>
              <a:off x="4954137" y="1360703"/>
              <a:ext cx="5895833" cy="162749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2B312297-123E-7A94-7D2F-FCDFA783D371}"/>
              </a:ext>
            </a:extLst>
          </p:cNvPr>
          <p:cNvSpPr txBox="1"/>
          <p:nvPr/>
        </p:nvSpPr>
        <p:spPr>
          <a:xfrm>
            <a:off x="484759" y="457272"/>
            <a:ext cx="4722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01</a:t>
            </a:r>
            <a:endParaRPr lang="ko-KR" altLang="en-US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137773CA-400A-6785-E571-4DAEA2B16FD2}"/>
              </a:ext>
            </a:extLst>
          </p:cNvPr>
          <p:cNvSpPr txBox="1">
            <a:spLocks/>
          </p:cNvSpPr>
          <p:nvPr/>
        </p:nvSpPr>
        <p:spPr>
          <a:xfrm>
            <a:off x="1203243" y="817675"/>
            <a:ext cx="1818631" cy="5723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1pPr>
          </a:lstStyle>
          <a:p>
            <a:r>
              <a:rPr lang="en-US" altLang="ko-KR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Pygrappa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B7B4CFA6-CB3C-9502-3652-989115B0252E}"/>
              </a:ext>
            </a:extLst>
          </p:cNvPr>
          <p:cNvGrpSpPr/>
          <p:nvPr/>
        </p:nvGrpSpPr>
        <p:grpSpPr>
          <a:xfrm>
            <a:off x="5561762" y="2112818"/>
            <a:ext cx="5814473" cy="3096492"/>
            <a:chOff x="4971666" y="2263740"/>
            <a:chExt cx="7108273" cy="3785504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BD1C1958-D8BB-7D38-D94B-E511A5015C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4971666" y="2263740"/>
              <a:ext cx="3271461" cy="3213202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D7F83A4B-2DB5-98D8-C93D-C839229FBD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t="3958"/>
            <a:stretch/>
          </p:blipFill>
          <p:spPr>
            <a:xfrm>
              <a:off x="8514228" y="2267607"/>
              <a:ext cx="3565711" cy="3248049"/>
            </a:xfrm>
            <a:prstGeom prst="rect">
              <a:avLst/>
            </a:prstGeom>
          </p:spPr>
        </p:pic>
        <p:sp>
          <p:nvSpPr>
            <p:cNvPr id="17" name="이등변 삼각형 16">
              <a:extLst>
                <a:ext uri="{FF2B5EF4-FFF2-40B4-BE49-F238E27FC236}">
                  <a16:creationId xmlns:a16="http://schemas.microsoft.com/office/drawing/2014/main" id="{64141885-9E53-52FD-A47D-D7F16F97D457}"/>
                </a:ext>
              </a:extLst>
            </p:cNvPr>
            <p:cNvSpPr/>
            <p:nvPr/>
          </p:nvSpPr>
          <p:spPr>
            <a:xfrm>
              <a:off x="5985939" y="5682378"/>
              <a:ext cx="146541" cy="126328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제목 1">
              <a:extLst>
                <a:ext uri="{FF2B5EF4-FFF2-40B4-BE49-F238E27FC236}">
                  <a16:creationId xmlns:a16="http://schemas.microsoft.com/office/drawing/2014/main" id="{80B054E4-130B-D2CB-13F9-B754232E09D1}"/>
                </a:ext>
              </a:extLst>
            </p:cNvPr>
            <p:cNvSpPr txBox="1">
              <a:spLocks/>
            </p:cNvSpPr>
            <p:nvPr/>
          </p:nvSpPr>
          <p:spPr>
            <a:xfrm>
              <a:off x="6083396" y="5476942"/>
              <a:ext cx="1746222" cy="57230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defRPr>
              </a:lvl1pPr>
            </a:lstStyle>
            <a:p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제공된 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grappa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9" name="이등변 삼각형 18">
              <a:extLst>
                <a:ext uri="{FF2B5EF4-FFF2-40B4-BE49-F238E27FC236}">
                  <a16:creationId xmlns:a16="http://schemas.microsoft.com/office/drawing/2014/main" id="{89A96504-237A-67F7-43F9-9B4A39ADC552}"/>
                </a:ext>
              </a:extLst>
            </p:cNvPr>
            <p:cNvSpPr/>
            <p:nvPr/>
          </p:nvSpPr>
          <p:spPr>
            <a:xfrm>
              <a:off x="8830281" y="5682377"/>
              <a:ext cx="146541" cy="126328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제목 1">
              <a:extLst>
                <a:ext uri="{FF2B5EF4-FFF2-40B4-BE49-F238E27FC236}">
                  <a16:creationId xmlns:a16="http://schemas.microsoft.com/office/drawing/2014/main" id="{C272248F-B8E8-42F9-FA1A-5F111F24BD3A}"/>
                </a:ext>
              </a:extLst>
            </p:cNvPr>
            <p:cNvSpPr txBox="1">
              <a:spLocks/>
            </p:cNvSpPr>
            <p:nvPr/>
          </p:nvSpPr>
          <p:spPr>
            <a:xfrm>
              <a:off x="8927737" y="5476943"/>
              <a:ext cx="3088716" cy="57230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defRPr>
              </a:lvl1pPr>
            </a:lstStyle>
            <a:p>
              <a:r>
                <a:rPr lang="en-US" altLang="ko-KR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Pygrappa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로 만들어낸 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grappa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424548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A8E5FB-D401-6CB3-026F-EC7A71182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3243" y="0"/>
            <a:ext cx="3235252" cy="1325563"/>
          </a:xfrm>
        </p:spPr>
        <p:txBody>
          <a:bodyPr>
            <a:normAutofit/>
          </a:bodyPr>
          <a:lstStyle/>
          <a:p>
            <a:r>
              <a:rPr lang="en-US" altLang="ko-KR" sz="3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Preprocessing</a:t>
            </a:r>
            <a:endParaRPr lang="ko-KR" altLang="en-US" sz="3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EF71F40-4E8D-F9D2-2EF2-63B01A1529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553701"/>
            <a:ext cx="6328509" cy="2700849"/>
          </a:xfrm>
        </p:spPr>
        <p:txBody>
          <a:bodyPr>
            <a:normAutofit/>
          </a:bodyPr>
          <a:lstStyle/>
          <a:p>
            <a:pPr>
              <a:lnSpc>
                <a:spcPts val="3000"/>
              </a:lnSpc>
            </a:pPr>
            <a:r>
              <a:rPr lang="en-US" altLang="ko-KR" sz="2000" dirty="0"/>
              <a:t>Batch size</a:t>
            </a:r>
            <a:r>
              <a:rPr lang="ko-KR" altLang="en-US" sz="2000" dirty="0"/>
              <a:t>를 </a:t>
            </a:r>
            <a:r>
              <a:rPr lang="en-US" altLang="ko-KR" sz="2000" dirty="0"/>
              <a:t>2 </a:t>
            </a:r>
            <a:r>
              <a:rPr lang="ko-KR" altLang="en-US" sz="2000" dirty="0"/>
              <a:t>이상으로 설정할 시 데이터 크기가 다름에 따른 에러 발생 </a:t>
            </a:r>
            <a:endParaRPr lang="en-US" altLang="ko-KR" sz="2000" dirty="0"/>
          </a:p>
          <a:p>
            <a:pPr marL="0" indent="0">
              <a:lnSpc>
                <a:spcPts val="3000"/>
              </a:lnSpc>
              <a:buNone/>
            </a:pPr>
            <a:endParaRPr lang="en-US" altLang="ko-KR" sz="2000" dirty="0"/>
          </a:p>
          <a:p>
            <a:pPr>
              <a:lnSpc>
                <a:spcPts val="3000"/>
              </a:lnSpc>
            </a:pPr>
            <a:r>
              <a:rPr lang="ko-KR" altLang="en-US" sz="2000" dirty="0"/>
              <a:t>가장 큰 사이즈 기준으로 나머지 부분을 정규분포 </a:t>
            </a:r>
            <a:r>
              <a:rPr lang="en-US" altLang="ko-KR" sz="2000" dirty="0"/>
              <a:t>noise</a:t>
            </a:r>
            <a:r>
              <a:rPr lang="ko-KR" altLang="en-US" sz="2000" dirty="0"/>
              <a:t>로 </a:t>
            </a:r>
            <a:r>
              <a:rPr lang="en-US" altLang="ko-KR" sz="2000" dirty="0"/>
              <a:t>padding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0484349A-7E75-7EB8-1048-1E897CBB672C}"/>
              </a:ext>
            </a:extLst>
          </p:cNvPr>
          <p:cNvCxnSpPr>
            <a:cxnSpLocks/>
          </p:cNvCxnSpPr>
          <p:nvPr/>
        </p:nvCxnSpPr>
        <p:spPr>
          <a:xfrm>
            <a:off x="4557010" y="616961"/>
            <a:ext cx="763499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8DB23885-B983-FAE9-7ECE-67C7ABBD2AB4}"/>
              </a:ext>
            </a:extLst>
          </p:cNvPr>
          <p:cNvGrpSpPr/>
          <p:nvPr/>
        </p:nvGrpSpPr>
        <p:grpSpPr>
          <a:xfrm>
            <a:off x="290583" y="279593"/>
            <a:ext cx="806324" cy="674736"/>
            <a:chOff x="4954137" y="0"/>
            <a:chExt cx="5895833" cy="4933666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2697E4C2-CDE2-C06A-79B7-CEF56126DBF7}"/>
                </a:ext>
              </a:extLst>
            </p:cNvPr>
            <p:cNvSpPr/>
            <p:nvPr/>
          </p:nvSpPr>
          <p:spPr>
            <a:xfrm>
              <a:off x="5431809" y="0"/>
              <a:ext cx="4933666" cy="4933666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08FE02BF-150A-48C0-FC20-D066CCEE0F3D}"/>
                </a:ext>
              </a:extLst>
            </p:cNvPr>
            <p:cNvSpPr/>
            <p:nvPr/>
          </p:nvSpPr>
          <p:spPr>
            <a:xfrm>
              <a:off x="4954137" y="1360703"/>
              <a:ext cx="5895833" cy="162749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2B312297-123E-7A94-7D2F-FCDFA783D371}"/>
              </a:ext>
            </a:extLst>
          </p:cNvPr>
          <p:cNvSpPr txBox="1"/>
          <p:nvPr/>
        </p:nvSpPr>
        <p:spPr>
          <a:xfrm>
            <a:off x="484759" y="457272"/>
            <a:ext cx="4722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01</a:t>
            </a:r>
            <a:endParaRPr lang="ko-KR" altLang="en-US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137773CA-400A-6785-E571-4DAEA2B16FD2}"/>
              </a:ext>
            </a:extLst>
          </p:cNvPr>
          <p:cNvSpPr txBox="1">
            <a:spLocks/>
          </p:cNvSpPr>
          <p:nvPr/>
        </p:nvSpPr>
        <p:spPr>
          <a:xfrm>
            <a:off x="1203243" y="817675"/>
            <a:ext cx="1818631" cy="5723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1pPr>
          </a:lstStyle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Padding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F8AC7A0-A4BC-0A69-741D-DF57C1A1CAB3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084537" y="1109028"/>
            <a:ext cx="3142166" cy="5205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5453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33FCFF1E-1D41-F58C-AD14-887A382A721A}"/>
              </a:ext>
            </a:extLst>
          </p:cNvPr>
          <p:cNvCxnSpPr>
            <a:cxnSpLocks/>
          </p:cNvCxnSpPr>
          <p:nvPr/>
        </p:nvCxnSpPr>
        <p:spPr>
          <a:xfrm>
            <a:off x="12441382" y="616961"/>
            <a:ext cx="3048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7836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 advClick="0" advTm="0">
        <p:fade/>
      </p:transition>
    </mc:Choice>
    <mc:Fallback xmlns="">
      <p:transition advClick="0" advTm="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44181D22-254D-3756-0BEE-7105A5E3A06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6666"/>
          <a:stretch/>
        </p:blipFill>
        <p:spPr>
          <a:xfrm>
            <a:off x="5747343" y="1389977"/>
            <a:ext cx="5615640" cy="4266797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32A8E5FB-D401-6CB3-026F-EC7A71182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3242" y="0"/>
            <a:ext cx="3566877" cy="1325563"/>
          </a:xfrm>
        </p:spPr>
        <p:txBody>
          <a:bodyPr>
            <a:normAutofit/>
          </a:bodyPr>
          <a:lstStyle/>
          <a:p>
            <a:r>
              <a:rPr lang="en-US" altLang="ko-KR" sz="3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Model structure</a:t>
            </a:r>
            <a:endParaRPr lang="ko-KR" altLang="en-US" sz="3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EF71F40-4E8D-F9D2-2EF2-63B01A1529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78965"/>
            <a:ext cx="4757616" cy="3865344"/>
          </a:xfrm>
        </p:spPr>
        <p:txBody>
          <a:bodyPr>
            <a:normAutofit/>
          </a:bodyPr>
          <a:lstStyle/>
          <a:p>
            <a:pPr>
              <a:lnSpc>
                <a:spcPts val="3000"/>
              </a:lnSpc>
            </a:pPr>
            <a:r>
              <a:rPr lang="en-US" altLang="ko-KR" sz="2000" dirty="0"/>
              <a:t>Data generating</a:t>
            </a:r>
            <a:r>
              <a:rPr lang="ko-KR" altLang="en-US" sz="2000" dirty="0"/>
              <a:t>을 했음에도 불구하고 </a:t>
            </a:r>
            <a:r>
              <a:rPr lang="en-US" altLang="ko-KR" sz="2000" dirty="0"/>
              <a:t>Data</a:t>
            </a:r>
            <a:r>
              <a:rPr lang="ko-KR" altLang="en-US" sz="2000" dirty="0"/>
              <a:t>의 개수가 많지 않음</a:t>
            </a:r>
            <a:r>
              <a:rPr lang="en-US" altLang="ko-KR" sz="2000" dirty="0"/>
              <a:t> </a:t>
            </a:r>
          </a:p>
          <a:p>
            <a:pPr marL="0" indent="0">
              <a:lnSpc>
                <a:spcPts val="3000"/>
              </a:lnSpc>
              <a:buNone/>
            </a:pPr>
            <a:endParaRPr lang="en-US" altLang="ko-KR" sz="2000" dirty="0"/>
          </a:p>
          <a:p>
            <a:pPr>
              <a:lnSpc>
                <a:spcPts val="3000"/>
              </a:lnSpc>
            </a:pPr>
            <a:r>
              <a:rPr lang="en-US" altLang="ko-KR" sz="2000" dirty="0" err="1"/>
              <a:t>MRAugment</a:t>
            </a:r>
            <a:r>
              <a:rPr lang="ko-KR" altLang="en-US" sz="2000" dirty="0"/>
              <a:t>는 </a:t>
            </a:r>
            <a:r>
              <a:rPr lang="en-US" altLang="ko-KR" sz="2000" dirty="0" err="1"/>
              <a:t>fastmri</a:t>
            </a:r>
            <a:r>
              <a:rPr lang="en-US" altLang="ko-KR" sz="2000" dirty="0"/>
              <a:t> </a:t>
            </a:r>
            <a:r>
              <a:rPr lang="ko-KR" altLang="en-US" sz="2000" dirty="0"/>
              <a:t>데이터의 노이즈를 유지한 채 </a:t>
            </a:r>
            <a:r>
              <a:rPr lang="en-US" altLang="ko-KR" sz="2000" dirty="0"/>
              <a:t>Augmentation </a:t>
            </a:r>
            <a:r>
              <a:rPr lang="ko-KR" altLang="en-US" sz="2000" dirty="0"/>
              <a:t>적용</a:t>
            </a:r>
            <a:endParaRPr lang="en-US" altLang="ko-KR" sz="2000" dirty="0"/>
          </a:p>
          <a:p>
            <a:pPr>
              <a:lnSpc>
                <a:spcPts val="3000"/>
              </a:lnSpc>
            </a:pPr>
            <a:endParaRPr lang="en-US" altLang="ko-KR" sz="2000" dirty="0"/>
          </a:p>
          <a:p>
            <a:pPr>
              <a:lnSpc>
                <a:spcPts val="3000"/>
              </a:lnSpc>
            </a:pPr>
            <a:r>
              <a:rPr lang="en-US" altLang="ko-KR" sz="2000" dirty="0"/>
              <a:t>Epoch</a:t>
            </a:r>
            <a:r>
              <a:rPr lang="ko-KR" altLang="en-US" sz="2000" dirty="0"/>
              <a:t>에 따라 </a:t>
            </a:r>
            <a:r>
              <a:rPr lang="en-US" altLang="ko-KR" sz="2000" dirty="0" err="1"/>
              <a:t>Augmetation</a:t>
            </a:r>
            <a:r>
              <a:rPr lang="en-US" altLang="ko-KR" sz="2000" dirty="0"/>
              <a:t> </a:t>
            </a:r>
            <a:r>
              <a:rPr lang="ko-KR" altLang="en-US" sz="2000" dirty="0"/>
              <a:t>적용 비율이 달라져 유연한 학습 가능</a:t>
            </a:r>
            <a:endParaRPr lang="en-US" altLang="ko-KR" sz="2000" dirty="0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0484349A-7E75-7EB8-1048-1E897CBB672C}"/>
              </a:ext>
            </a:extLst>
          </p:cNvPr>
          <p:cNvCxnSpPr>
            <a:cxnSpLocks/>
          </p:cNvCxnSpPr>
          <p:nvPr/>
        </p:nvCxnSpPr>
        <p:spPr>
          <a:xfrm>
            <a:off x="4918326" y="616961"/>
            <a:ext cx="727367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8DB23885-B983-FAE9-7ECE-67C7ABBD2AB4}"/>
              </a:ext>
            </a:extLst>
          </p:cNvPr>
          <p:cNvGrpSpPr/>
          <p:nvPr/>
        </p:nvGrpSpPr>
        <p:grpSpPr>
          <a:xfrm>
            <a:off x="290583" y="279593"/>
            <a:ext cx="806324" cy="674736"/>
            <a:chOff x="4954137" y="0"/>
            <a:chExt cx="5895833" cy="4933666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2697E4C2-CDE2-C06A-79B7-CEF56126DBF7}"/>
                </a:ext>
              </a:extLst>
            </p:cNvPr>
            <p:cNvSpPr/>
            <p:nvPr/>
          </p:nvSpPr>
          <p:spPr>
            <a:xfrm>
              <a:off x="5431809" y="0"/>
              <a:ext cx="4933666" cy="4933666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08FE02BF-150A-48C0-FC20-D066CCEE0F3D}"/>
                </a:ext>
              </a:extLst>
            </p:cNvPr>
            <p:cNvSpPr/>
            <p:nvPr/>
          </p:nvSpPr>
          <p:spPr>
            <a:xfrm>
              <a:off x="4954137" y="1360703"/>
              <a:ext cx="5895833" cy="162749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2B312297-123E-7A94-7D2F-FCDFA783D371}"/>
              </a:ext>
            </a:extLst>
          </p:cNvPr>
          <p:cNvSpPr txBox="1"/>
          <p:nvPr/>
        </p:nvSpPr>
        <p:spPr>
          <a:xfrm>
            <a:off x="484759" y="457272"/>
            <a:ext cx="4722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02</a:t>
            </a:r>
            <a:endParaRPr lang="ko-KR" altLang="en-US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137773CA-400A-6785-E571-4DAEA2B16FD2}"/>
              </a:ext>
            </a:extLst>
          </p:cNvPr>
          <p:cNvSpPr txBox="1">
            <a:spLocks/>
          </p:cNvSpPr>
          <p:nvPr/>
        </p:nvSpPr>
        <p:spPr>
          <a:xfrm>
            <a:off x="1203243" y="817675"/>
            <a:ext cx="2004777" cy="5723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1pPr>
          </a:lstStyle>
          <a:p>
            <a:r>
              <a:rPr lang="en-US" altLang="ko-KR" sz="240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MRAugment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D0A58E7-5958-251D-B2B1-6DD279208F8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648458" y="2477218"/>
            <a:ext cx="2355507" cy="222059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3B303F5-71DC-9F42-FC97-65E001B42E7A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28363" y="2477218"/>
            <a:ext cx="2426800" cy="2234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6880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A8E5FB-D401-6CB3-026F-EC7A71182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3242" y="0"/>
            <a:ext cx="3566877" cy="1325563"/>
          </a:xfrm>
        </p:spPr>
        <p:txBody>
          <a:bodyPr>
            <a:normAutofit/>
          </a:bodyPr>
          <a:lstStyle/>
          <a:p>
            <a:r>
              <a:rPr lang="en-US" altLang="ko-KR" sz="3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Model structure</a:t>
            </a:r>
            <a:endParaRPr lang="ko-KR" altLang="en-US" sz="3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EF71F40-4E8D-F9D2-2EF2-63B01A1529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3176319"/>
            <a:ext cx="3853527" cy="1129958"/>
          </a:xfrm>
        </p:spPr>
        <p:txBody>
          <a:bodyPr>
            <a:normAutofit/>
          </a:bodyPr>
          <a:lstStyle/>
          <a:p>
            <a:pPr>
              <a:lnSpc>
                <a:spcPts val="3000"/>
              </a:lnSpc>
            </a:pPr>
            <a:r>
              <a:rPr lang="en-US" altLang="ko-KR" sz="2000" dirty="0" err="1"/>
              <a:t>Kspace</a:t>
            </a:r>
            <a:r>
              <a:rPr lang="en-US" altLang="ko-KR" sz="2000" dirty="0"/>
              <a:t> domain</a:t>
            </a:r>
            <a:r>
              <a:rPr lang="ko-KR" altLang="en-US" sz="2000" dirty="0"/>
              <a:t>의 이미지를 </a:t>
            </a:r>
            <a:r>
              <a:rPr lang="en-US" altLang="ko-KR" sz="2000" dirty="0"/>
              <a:t>input</a:t>
            </a:r>
            <a:r>
              <a:rPr lang="ko-KR" altLang="en-US" sz="2000" dirty="0"/>
              <a:t>으로 받는 </a:t>
            </a:r>
            <a:r>
              <a:rPr lang="en-US" altLang="ko-KR" sz="2000" dirty="0"/>
              <a:t>SOTA model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0484349A-7E75-7EB8-1048-1E897CBB672C}"/>
              </a:ext>
            </a:extLst>
          </p:cNvPr>
          <p:cNvCxnSpPr>
            <a:cxnSpLocks/>
          </p:cNvCxnSpPr>
          <p:nvPr/>
        </p:nvCxnSpPr>
        <p:spPr>
          <a:xfrm>
            <a:off x="4918326" y="616961"/>
            <a:ext cx="727367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8DB23885-B983-FAE9-7ECE-67C7ABBD2AB4}"/>
              </a:ext>
            </a:extLst>
          </p:cNvPr>
          <p:cNvGrpSpPr/>
          <p:nvPr/>
        </p:nvGrpSpPr>
        <p:grpSpPr>
          <a:xfrm>
            <a:off x="290583" y="279593"/>
            <a:ext cx="806324" cy="674736"/>
            <a:chOff x="4954137" y="0"/>
            <a:chExt cx="5895833" cy="4933666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2697E4C2-CDE2-C06A-79B7-CEF56126DBF7}"/>
                </a:ext>
              </a:extLst>
            </p:cNvPr>
            <p:cNvSpPr/>
            <p:nvPr/>
          </p:nvSpPr>
          <p:spPr>
            <a:xfrm>
              <a:off x="5431809" y="0"/>
              <a:ext cx="4933666" cy="4933666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08FE02BF-150A-48C0-FC20-D066CCEE0F3D}"/>
                </a:ext>
              </a:extLst>
            </p:cNvPr>
            <p:cNvSpPr/>
            <p:nvPr/>
          </p:nvSpPr>
          <p:spPr>
            <a:xfrm>
              <a:off x="4954137" y="1360703"/>
              <a:ext cx="5895833" cy="162749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2B312297-123E-7A94-7D2F-FCDFA783D371}"/>
              </a:ext>
            </a:extLst>
          </p:cNvPr>
          <p:cNvSpPr txBox="1"/>
          <p:nvPr/>
        </p:nvSpPr>
        <p:spPr>
          <a:xfrm>
            <a:off x="484759" y="457272"/>
            <a:ext cx="4722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02</a:t>
            </a:r>
            <a:endParaRPr lang="ko-KR" altLang="en-US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137773CA-400A-6785-E571-4DAEA2B16FD2}"/>
              </a:ext>
            </a:extLst>
          </p:cNvPr>
          <p:cNvSpPr txBox="1">
            <a:spLocks/>
          </p:cNvSpPr>
          <p:nvPr/>
        </p:nvSpPr>
        <p:spPr>
          <a:xfrm>
            <a:off x="1203243" y="817675"/>
            <a:ext cx="2004777" cy="5723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1pPr>
          </a:lstStyle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E2E </a:t>
            </a:r>
            <a:r>
              <a:rPr lang="en-US" altLang="ko-KR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VarNet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9D2FDA5-AC91-FE2B-115C-EAE045175F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49255"/>
          <a:stretch/>
        </p:blipFill>
        <p:spPr>
          <a:xfrm>
            <a:off x="5337133" y="2208726"/>
            <a:ext cx="6016668" cy="3361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7071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3511</TotalTime>
  <Words>360</Words>
  <Application>Microsoft Office PowerPoint</Application>
  <PresentationFormat>와이드스크린</PresentationFormat>
  <Paragraphs>123</Paragraphs>
  <Slides>18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5" baseType="lpstr">
      <vt:lpstr>나눔스퀘어</vt:lpstr>
      <vt:lpstr>나눔스퀘어_ac Light</vt:lpstr>
      <vt:lpstr>Arial</vt:lpstr>
      <vt:lpstr>a드림고딕7</vt:lpstr>
      <vt:lpstr>KoPubWorld돋움체 Medium</vt:lpstr>
      <vt:lpstr>맑은 고딕</vt:lpstr>
      <vt:lpstr>Office 테마</vt:lpstr>
      <vt:lpstr>2024 FastMRI challenge</vt:lpstr>
      <vt:lpstr>PowerPoint 프레젠테이션</vt:lpstr>
      <vt:lpstr>PowerPoint 프레젠테이션</vt:lpstr>
      <vt:lpstr>Preprocessing</vt:lpstr>
      <vt:lpstr>Preprocessing</vt:lpstr>
      <vt:lpstr>Preprocessing</vt:lpstr>
      <vt:lpstr>PowerPoint 프레젠테이션</vt:lpstr>
      <vt:lpstr>Model structure</vt:lpstr>
      <vt:lpstr>Model structure</vt:lpstr>
      <vt:lpstr>Model structure</vt:lpstr>
      <vt:lpstr>Model structure</vt:lpstr>
      <vt:lpstr>PowerPoint 프레젠테이션</vt:lpstr>
      <vt:lpstr>Final model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김형환</dc:creator>
  <cp:lastModifiedBy>해오름 박</cp:lastModifiedBy>
  <cp:revision>12</cp:revision>
  <dcterms:created xsi:type="dcterms:W3CDTF">2024-08-18T12:34:19Z</dcterms:created>
  <dcterms:modified xsi:type="dcterms:W3CDTF">2024-11-24T19:19:06Z</dcterms:modified>
</cp:coreProperties>
</file>